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Jaydeep Jitendra" initials="JJ" lastIdx="1" clrIdx="6">
    <p:extLst>
      <p:ext uri="{19B8F6BF-5375-455C-9EA6-DF929625EA0E}">
        <p15:presenceInfo xmlns:p15="http://schemas.microsoft.com/office/powerpoint/2012/main" userId="S::Jaydeep.Jitendra@sollatek.com::3630d4ea-b91c-4b8a-b45b-c499f32517c5" providerId="AD"/>
      </p:ext>
    </p:extLst>
  </p:cmAuthor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97" d="100"/>
          <a:sy n="97" d="100"/>
        </p:scale>
        <p:origin x="135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logistic regression</c:v>
                </c:pt>
                <c:pt idx="1">
                  <c:v>SVM</c:v>
                </c:pt>
                <c:pt idx="2">
                  <c:v>decision tree classifier</c:v>
                </c:pt>
                <c:pt idx="3">
                  <c:v>KNN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0.83</c:v>
                </c:pt>
                <c:pt idx="1">
                  <c:v>0.86</c:v>
                </c:pt>
                <c:pt idx="2">
                  <c:v>0.9</c:v>
                </c:pt>
                <c:pt idx="3">
                  <c:v>0.88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01-4520-B48A-9FAB973DA6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23094928"/>
        <c:axId val="923085776"/>
      </c:barChart>
      <c:catAx>
        <c:axId val="923094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3085776"/>
        <c:crosses val="autoZero"/>
        <c:auto val="1"/>
        <c:lblAlgn val="ctr"/>
        <c:lblOffset val="100"/>
        <c:noMultiLvlLbl val="0"/>
      </c:catAx>
      <c:valAx>
        <c:axId val="923085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3094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AAEAE7-3544-4E9A-8E4E-FE729B34A3E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3A8A7B3-F327-4ED8-91EA-54124E0767F6}">
      <dgm:prSet phldrT="[Text]"/>
      <dgm:spPr/>
      <dgm:t>
        <a:bodyPr/>
        <a:lstStyle/>
        <a:p>
          <a:r>
            <a:rPr lang="en-GB" dirty="0"/>
            <a:t>SpaceX API – converted data into .csv file</a:t>
          </a:r>
        </a:p>
      </dgm:t>
    </dgm:pt>
    <dgm:pt modelId="{65E3154D-A64A-4EDA-8C28-574BBB9E28EC}" type="parTrans" cxnId="{73231C88-64A5-4953-AA2D-346B32D7052A}">
      <dgm:prSet/>
      <dgm:spPr/>
      <dgm:t>
        <a:bodyPr/>
        <a:lstStyle/>
        <a:p>
          <a:endParaRPr lang="en-GB"/>
        </a:p>
      </dgm:t>
    </dgm:pt>
    <dgm:pt modelId="{D73DB7F4-4DC4-4EF4-AB6B-3B576F36DD49}" type="sibTrans" cxnId="{73231C88-64A5-4953-AA2D-346B32D7052A}">
      <dgm:prSet/>
      <dgm:spPr/>
      <dgm:t>
        <a:bodyPr/>
        <a:lstStyle/>
        <a:p>
          <a:endParaRPr lang="en-GB"/>
        </a:p>
      </dgm:t>
    </dgm:pt>
    <dgm:pt modelId="{4C59ECE8-BABE-4850-85AC-1036C3AF3CE5}">
      <dgm:prSet phldrT="[Text]"/>
      <dgm:spPr/>
      <dgm:t>
        <a:bodyPr/>
        <a:lstStyle/>
        <a:p>
          <a:r>
            <a:rPr lang="en-GB" dirty="0"/>
            <a:t>Web Scrapping – using beautiful soup and normalised data</a:t>
          </a:r>
        </a:p>
      </dgm:t>
    </dgm:pt>
    <dgm:pt modelId="{804AC0F2-DFFF-4035-BE46-BBCBA4F43CBA}" type="parTrans" cxnId="{D711B553-15C1-4EB3-A4B0-28DFE7F3FCFB}">
      <dgm:prSet/>
      <dgm:spPr/>
      <dgm:t>
        <a:bodyPr/>
        <a:lstStyle/>
        <a:p>
          <a:endParaRPr lang="en-GB"/>
        </a:p>
      </dgm:t>
    </dgm:pt>
    <dgm:pt modelId="{ABDC340D-052F-4B98-BCAC-00403E4B69BE}" type="sibTrans" cxnId="{D711B553-15C1-4EB3-A4B0-28DFE7F3FCFB}">
      <dgm:prSet/>
      <dgm:spPr/>
      <dgm:t>
        <a:bodyPr/>
        <a:lstStyle/>
        <a:p>
          <a:endParaRPr lang="en-GB"/>
        </a:p>
      </dgm:t>
    </dgm:pt>
    <dgm:pt modelId="{CDA911A1-2801-4E8F-82EB-B01DFD52DDCF}">
      <dgm:prSet phldrT="[Text]"/>
      <dgm:spPr/>
      <dgm:t>
        <a:bodyPr/>
        <a:lstStyle/>
        <a:p>
          <a:r>
            <a:rPr lang="en-GB" dirty="0"/>
            <a:t>Data Wrangling</a:t>
          </a:r>
        </a:p>
      </dgm:t>
    </dgm:pt>
    <dgm:pt modelId="{0F3A6B06-F881-4352-B3B8-ABEF8ADF2E95}" type="parTrans" cxnId="{D1B3A784-EF94-4B15-ABD1-5D89A5BF385D}">
      <dgm:prSet/>
      <dgm:spPr/>
      <dgm:t>
        <a:bodyPr/>
        <a:lstStyle/>
        <a:p>
          <a:endParaRPr lang="en-GB"/>
        </a:p>
      </dgm:t>
    </dgm:pt>
    <dgm:pt modelId="{3481AEA9-5090-4B36-91AA-730DEF6595E5}" type="sibTrans" cxnId="{D1B3A784-EF94-4B15-ABD1-5D89A5BF385D}">
      <dgm:prSet/>
      <dgm:spPr/>
      <dgm:t>
        <a:bodyPr/>
        <a:lstStyle/>
        <a:p>
          <a:endParaRPr lang="en-GB"/>
        </a:p>
      </dgm:t>
    </dgm:pt>
    <dgm:pt modelId="{0FA37CDF-B676-4565-9925-C8D6CA419444}" type="pres">
      <dgm:prSet presAssocID="{29AAEAE7-3544-4E9A-8E4E-FE729B34A3E1}" presName="rootnode" presStyleCnt="0">
        <dgm:presLayoutVars>
          <dgm:chMax/>
          <dgm:chPref/>
          <dgm:dir/>
          <dgm:animLvl val="lvl"/>
        </dgm:presLayoutVars>
      </dgm:prSet>
      <dgm:spPr/>
    </dgm:pt>
    <dgm:pt modelId="{566F02CE-FDE7-44ED-A6BB-C7F948A2161A}" type="pres">
      <dgm:prSet presAssocID="{A3A8A7B3-F327-4ED8-91EA-54124E0767F6}" presName="composite" presStyleCnt="0"/>
      <dgm:spPr/>
    </dgm:pt>
    <dgm:pt modelId="{49F9BF91-4984-4085-A0FC-36EA033C63D6}" type="pres">
      <dgm:prSet presAssocID="{A3A8A7B3-F327-4ED8-91EA-54124E0767F6}" presName="bentUpArrow1" presStyleLbl="alignImgPlace1" presStyleIdx="0" presStyleCnt="2"/>
      <dgm:spPr/>
    </dgm:pt>
    <dgm:pt modelId="{27D709CE-3B20-40FB-B12B-D76E5E22D3C2}" type="pres">
      <dgm:prSet presAssocID="{A3A8A7B3-F327-4ED8-91EA-54124E0767F6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B000DE86-DE5B-41D2-B271-AF9780A8A837}" type="pres">
      <dgm:prSet presAssocID="{A3A8A7B3-F327-4ED8-91EA-54124E0767F6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81B72814-82A6-48A9-8F1E-C4CD5E7015B9}" type="pres">
      <dgm:prSet presAssocID="{D73DB7F4-4DC4-4EF4-AB6B-3B576F36DD49}" presName="sibTrans" presStyleCnt="0"/>
      <dgm:spPr/>
    </dgm:pt>
    <dgm:pt modelId="{EC6590B3-92C7-4CFC-8158-0D70502621F8}" type="pres">
      <dgm:prSet presAssocID="{4C59ECE8-BABE-4850-85AC-1036C3AF3CE5}" presName="composite" presStyleCnt="0"/>
      <dgm:spPr/>
    </dgm:pt>
    <dgm:pt modelId="{5A14D23D-BF26-4FD8-9183-2E222E95E917}" type="pres">
      <dgm:prSet presAssocID="{4C59ECE8-BABE-4850-85AC-1036C3AF3CE5}" presName="bentUpArrow1" presStyleLbl="alignImgPlace1" presStyleIdx="1" presStyleCnt="2"/>
      <dgm:spPr/>
    </dgm:pt>
    <dgm:pt modelId="{DFE18487-F810-43CF-A3FC-BE354FC9110C}" type="pres">
      <dgm:prSet presAssocID="{4C59ECE8-BABE-4850-85AC-1036C3AF3CE5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CC07076F-3B57-4016-85BA-0EB8F61DAF8D}" type="pres">
      <dgm:prSet presAssocID="{4C59ECE8-BABE-4850-85AC-1036C3AF3CE5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6C9B8D9C-D07D-4AD2-BDF1-F515BD1518C4}" type="pres">
      <dgm:prSet presAssocID="{ABDC340D-052F-4B98-BCAC-00403E4B69BE}" presName="sibTrans" presStyleCnt="0"/>
      <dgm:spPr/>
    </dgm:pt>
    <dgm:pt modelId="{80C36458-7982-48BC-A7AC-25BEBBBA3466}" type="pres">
      <dgm:prSet presAssocID="{CDA911A1-2801-4E8F-82EB-B01DFD52DDCF}" presName="composite" presStyleCnt="0"/>
      <dgm:spPr/>
    </dgm:pt>
    <dgm:pt modelId="{E11E2757-35CE-479B-AD2D-155CA7D9A70A}" type="pres">
      <dgm:prSet presAssocID="{CDA911A1-2801-4E8F-82EB-B01DFD52DDC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CDC2A72F-0436-43E9-A63A-5CE8C70E25B6}" type="presOf" srcId="{A3A8A7B3-F327-4ED8-91EA-54124E0767F6}" destId="{27D709CE-3B20-40FB-B12B-D76E5E22D3C2}" srcOrd="0" destOrd="0" presId="urn:microsoft.com/office/officeart/2005/8/layout/StepDownProcess"/>
    <dgm:cxn modelId="{E3212349-021E-4FDF-8D06-BA2E9BD57BFD}" type="presOf" srcId="{CDA911A1-2801-4E8F-82EB-B01DFD52DDCF}" destId="{E11E2757-35CE-479B-AD2D-155CA7D9A70A}" srcOrd="0" destOrd="0" presId="urn:microsoft.com/office/officeart/2005/8/layout/StepDownProcess"/>
    <dgm:cxn modelId="{D711B553-15C1-4EB3-A4B0-28DFE7F3FCFB}" srcId="{29AAEAE7-3544-4E9A-8E4E-FE729B34A3E1}" destId="{4C59ECE8-BABE-4850-85AC-1036C3AF3CE5}" srcOrd="1" destOrd="0" parTransId="{804AC0F2-DFFF-4035-BE46-BBCBA4F43CBA}" sibTransId="{ABDC340D-052F-4B98-BCAC-00403E4B69BE}"/>
    <dgm:cxn modelId="{D1B3A784-EF94-4B15-ABD1-5D89A5BF385D}" srcId="{29AAEAE7-3544-4E9A-8E4E-FE729B34A3E1}" destId="{CDA911A1-2801-4E8F-82EB-B01DFD52DDCF}" srcOrd="2" destOrd="0" parTransId="{0F3A6B06-F881-4352-B3B8-ABEF8ADF2E95}" sibTransId="{3481AEA9-5090-4B36-91AA-730DEF6595E5}"/>
    <dgm:cxn modelId="{73231C88-64A5-4953-AA2D-346B32D7052A}" srcId="{29AAEAE7-3544-4E9A-8E4E-FE729B34A3E1}" destId="{A3A8A7B3-F327-4ED8-91EA-54124E0767F6}" srcOrd="0" destOrd="0" parTransId="{65E3154D-A64A-4EDA-8C28-574BBB9E28EC}" sibTransId="{D73DB7F4-4DC4-4EF4-AB6B-3B576F36DD49}"/>
    <dgm:cxn modelId="{4FF8BFA6-DC97-4D41-AF32-0324ECA629C4}" type="presOf" srcId="{29AAEAE7-3544-4E9A-8E4E-FE729B34A3E1}" destId="{0FA37CDF-B676-4565-9925-C8D6CA419444}" srcOrd="0" destOrd="0" presId="urn:microsoft.com/office/officeart/2005/8/layout/StepDownProcess"/>
    <dgm:cxn modelId="{27DA7BC0-627E-4FEA-BC3D-8EA31F22F38F}" type="presOf" srcId="{4C59ECE8-BABE-4850-85AC-1036C3AF3CE5}" destId="{DFE18487-F810-43CF-A3FC-BE354FC9110C}" srcOrd="0" destOrd="0" presId="urn:microsoft.com/office/officeart/2005/8/layout/StepDownProcess"/>
    <dgm:cxn modelId="{D41EB0D4-657C-4C19-A71E-801D8794D8F8}" type="presParOf" srcId="{0FA37CDF-B676-4565-9925-C8D6CA419444}" destId="{566F02CE-FDE7-44ED-A6BB-C7F948A2161A}" srcOrd="0" destOrd="0" presId="urn:microsoft.com/office/officeart/2005/8/layout/StepDownProcess"/>
    <dgm:cxn modelId="{9DD3439F-0B25-48CF-AF84-9779DC1EEBAC}" type="presParOf" srcId="{566F02CE-FDE7-44ED-A6BB-C7F948A2161A}" destId="{49F9BF91-4984-4085-A0FC-36EA033C63D6}" srcOrd="0" destOrd="0" presId="urn:microsoft.com/office/officeart/2005/8/layout/StepDownProcess"/>
    <dgm:cxn modelId="{681A74C1-6489-417D-AA15-8C52ECC26A41}" type="presParOf" srcId="{566F02CE-FDE7-44ED-A6BB-C7F948A2161A}" destId="{27D709CE-3B20-40FB-B12B-D76E5E22D3C2}" srcOrd="1" destOrd="0" presId="urn:microsoft.com/office/officeart/2005/8/layout/StepDownProcess"/>
    <dgm:cxn modelId="{8FD9BE2C-E24F-4EE2-BAAE-A691553CCE4B}" type="presParOf" srcId="{566F02CE-FDE7-44ED-A6BB-C7F948A2161A}" destId="{B000DE86-DE5B-41D2-B271-AF9780A8A837}" srcOrd="2" destOrd="0" presId="urn:microsoft.com/office/officeart/2005/8/layout/StepDownProcess"/>
    <dgm:cxn modelId="{65FFB590-5AEE-4056-B839-4108D439F08B}" type="presParOf" srcId="{0FA37CDF-B676-4565-9925-C8D6CA419444}" destId="{81B72814-82A6-48A9-8F1E-C4CD5E7015B9}" srcOrd="1" destOrd="0" presId="urn:microsoft.com/office/officeart/2005/8/layout/StepDownProcess"/>
    <dgm:cxn modelId="{6C0E8B95-E942-4921-8EB2-A4290A615EBC}" type="presParOf" srcId="{0FA37CDF-B676-4565-9925-C8D6CA419444}" destId="{EC6590B3-92C7-4CFC-8158-0D70502621F8}" srcOrd="2" destOrd="0" presId="urn:microsoft.com/office/officeart/2005/8/layout/StepDownProcess"/>
    <dgm:cxn modelId="{205452A2-42CB-41A3-BE0E-F3F2A625DF55}" type="presParOf" srcId="{EC6590B3-92C7-4CFC-8158-0D70502621F8}" destId="{5A14D23D-BF26-4FD8-9183-2E222E95E917}" srcOrd="0" destOrd="0" presId="urn:microsoft.com/office/officeart/2005/8/layout/StepDownProcess"/>
    <dgm:cxn modelId="{702514A7-D0A6-4DFC-9E5B-FCEB37EF03CC}" type="presParOf" srcId="{EC6590B3-92C7-4CFC-8158-0D70502621F8}" destId="{DFE18487-F810-43CF-A3FC-BE354FC9110C}" srcOrd="1" destOrd="0" presId="urn:microsoft.com/office/officeart/2005/8/layout/StepDownProcess"/>
    <dgm:cxn modelId="{AD54E321-7155-4FB9-ABC6-B4A3D499E10B}" type="presParOf" srcId="{EC6590B3-92C7-4CFC-8158-0D70502621F8}" destId="{CC07076F-3B57-4016-85BA-0EB8F61DAF8D}" srcOrd="2" destOrd="0" presId="urn:microsoft.com/office/officeart/2005/8/layout/StepDownProcess"/>
    <dgm:cxn modelId="{92082DC2-E132-4C0A-B21B-F476ADC4FBEA}" type="presParOf" srcId="{0FA37CDF-B676-4565-9925-C8D6CA419444}" destId="{6C9B8D9C-D07D-4AD2-BDF1-F515BD1518C4}" srcOrd="3" destOrd="0" presId="urn:microsoft.com/office/officeart/2005/8/layout/StepDownProcess"/>
    <dgm:cxn modelId="{15CADD7A-EEBE-4C9E-BEF2-F8EE6E3DA6CE}" type="presParOf" srcId="{0FA37CDF-B676-4565-9925-C8D6CA419444}" destId="{80C36458-7982-48BC-A7AC-25BEBBBA3466}" srcOrd="4" destOrd="0" presId="urn:microsoft.com/office/officeart/2005/8/layout/StepDownProcess"/>
    <dgm:cxn modelId="{5B08A078-A1C7-4838-8882-6001911BEB8D}" type="presParOf" srcId="{80C36458-7982-48BC-A7AC-25BEBBBA3466}" destId="{E11E2757-35CE-479B-AD2D-155CA7D9A70A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B6D6F7-7100-4D31-BEDF-78199B8B669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30BEA6E-8D26-41D3-9581-9A2B9A815811}">
      <dgm:prSet phldrT="[Text]"/>
      <dgm:spPr/>
      <dgm:t>
        <a:bodyPr/>
        <a:lstStyle/>
        <a:p>
          <a:r>
            <a:rPr lang="en-GB" b="1" dirty="0"/>
            <a:t>Request and parse the SpaceX launch data using the GET request</a:t>
          </a:r>
          <a:endParaRPr lang="en-GB" dirty="0"/>
        </a:p>
      </dgm:t>
    </dgm:pt>
    <dgm:pt modelId="{EF7A7CA5-3581-46C5-952D-68737FFC5A05}" type="parTrans" cxnId="{8006137E-75B8-4BCC-A0B9-96D25E6D4C90}">
      <dgm:prSet/>
      <dgm:spPr/>
      <dgm:t>
        <a:bodyPr/>
        <a:lstStyle/>
        <a:p>
          <a:endParaRPr lang="en-GB"/>
        </a:p>
      </dgm:t>
    </dgm:pt>
    <dgm:pt modelId="{3F641E9F-905D-4E41-BEAC-AA01F1884EF5}" type="sibTrans" cxnId="{8006137E-75B8-4BCC-A0B9-96D25E6D4C90}">
      <dgm:prSet/>
      <dgm:spPr/>
      <dgm:t>
        <a:bodyPr/>
        <a:lstStyle/>
        <a:p>
          <a:endParaRPr lang="en-GB"/>
        </a:p>
      </dgm:t>
    </dgm:pt>
    <dgm:pt modelId="{799A4BF0-B946-45B3-A9EA-AF61668952DA}">
      <dgm:prSet phldrT="[Text]"/>
      <dgm:spPr/>
      <dgm:t>
        <a:bodyPr/>
        <a:lstStyle/>
        <a:p>
          <a:r>
            <a:rPr lang="en-GB" b="1" dirty="0"/>
            <a:t>Filter the Data frame to only include Falcon 9 launches</a:t>
          </a:r>
          <a:endParaRPr lang="en-GB" dirty="0"/>
        </a:p>
      </dgm:t>
    </dgm:pt>
    <dgm:pt modelId="{097B9320-B0A8-4556-ACA1-054305254DC7}" type="parTrans" cxnId="{E10701F3-B1F4-4A07-A092-3C54D8CF7AF0}">
      <dgm:prSet/>
      <dgm:spPr/>
      <dgm:t>
        <a:bodyPr/>
        <a:lstStyle/>
        <a:p>
          <a:endParaRPr lang="en-GB"/>
        </a:p>
      </dgm:t>
    </dgm:pt>
    <dgm:pt modelId="{2796AC55-AC83-42C7-B32D-EE35EF845404}" type="sibTrans" cxnId="{E10701F3-B1F4-4A07-A092-3C54D8CF7AF0}">
      <dgm:prSet/>
      <dgm:spPr/>
      <dgm:t>
        <a:bodyPr/>
        <a:lstStyle/>
        <a:p>
          <a:endParaRPr lang="en-GB"/>
        </a:p>
      </dgm:t>
    </dgm:pt>
    <dgm:pt modelId="{9540381B-11B2-43C3-9D28-E66CA2D59B64}">
      <dgm:prSet phldrT="[Text]"/>
      <dgm:spPr/>
      <dgm:t>
        <a:bodyPr/>
        <a:lstStyle/>
        <a:p>
          <a:r>
            <a:rPr lang="en-GB" b="1" dirty="0"/>
            <a:t>Replace Missing Values with mean Value</a:t>
          </a:r>
          <a:endParaRPr lang="en-GB" dirty="0"/>
        </a:p>
      </dgm:t>
    </dgm:pt>
    <dgm:pt modelId="{633DFD72-643E-4C6F-B1BD-039A430F1125}" type="parTrans" cxnId="{D549A47A-6409-46ED-B61A-E7E7F7D90F64}">
      <dgm:prSet/>
      <dgm:spPr/>
      <dgm:t>
        <a:bodyPr/>
        <a:lstStyle/>
        <a:p>
          <a:endParaRPr lang="en-GB"/>
        </a:p>
      </dgm:t>
    </dgm:pt>
    <dgm:pt modelId="{B7227253-139F-4F47-ADBD-07F0E0271262}" type="sibTrans" cxnId="{D549A47A-6409-46ED-B61A-E7E7F7D90F64}">
      <dgm:prSet/>
      <dgm:spPr/>
      <dgm:t>
        <a:bodyPr/>
        <a:lstStyle/>
        <a:p>
          <a:endParaRPr lang="en-GB"/>
        </a:p>
      </dgm:t>
    </dgm:pt>
    <dgm:pt modelId="{967B4DF6-16C5-4D62-BF57-C3FC016B1EF0}" type="pres">
      <dgm:prSet presAssocID="{43B6D6F7-7100-4D31-BEDF-78199B8B6695}" presName="rootnode" presStyleCnt="0">
        <dgm:presLayoutVars>
          <dgm:chMax/>
          <dgm:chPref/>
          <dgm:dir/>
          <dgm:animLvl val="lvl"/>
        </dgm:presLayoutVars>
      </dgm:prSet>
      <dgm:spPr/>
    </dgm:pt>
    <dgm:pt modelId="{25F0D1A0-587C-42A6-BDC9-0AB0D07B3C12}" type="pres">
      <dgm:prSet presAssocID="{F30BEA6E-8D26-41D3-9581-9A2B9A815811}" presName="composite" presStyleCnt="0"/>
      <dgm:spPr/>
    </dgm:pt>
    <dgm:pt modelId="{6BB9CBF0-3B37-439E-BB42-20FB9957A864}" type="pres">
      <dgm:prSet presAssocID="{F30BEA6E-8D26-41D3-9581-9A2B9A815811}" presName="bentUpArrow1" presStyleLbl="alignImgPlace1" presStyleIdx="0" presStyleCnt="2"/>
      <dgm:spPr/>
    </dgm:pt>
    <dgm:pt modelId="{09350E19-6BBE-47CC-B6B2-DDA66FE41978}" type="pres">
      <dgm:prSet presAssocID="{F30BEA6E-8D26-41D3-9581-9A2B9A81581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B5D2278B-8A64-4DCD-B10C-9BCF66FBA5A0}" type="pres">
      <dgm:prSet presAssocID="{F30BEA6E-8D26-41D3-9581-9A2B9A815811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1944B308-2EA0-431C-8EA8-DF58889764F4}" type="pres">
      <dgm:prSet presAssocID="{3F641E9F-905D-4E41-BEAC-AA01F1884EF5}" presName="sibTrans" presStyleCnt="0"/>
      <dgm:spPr/>
    </dgm:pt>
    <dgm:pt modelId="{856DC4B5-6636-462E-B3E4-A6EA72072D33}" type="pres">
      <dgm:prSet presAssocID="{799A4BF0-B946-45B3-A9EA-AF61668952DA}" presName="composite" presStyleCnt="0"/>
      <dgm:spPr/>
    </dgm:pt>
    <dgm:pt modelId="{251B1464-E3E5-48E1-AB71-8278AA791726}" type="pres">
      <dgm:prSet presAssocID="{799A4BF0-B946-45B3-A9EA-AF61668952DA}" presName="bentUpArrow1" presStyleLbl="alignImgPlace1" presStyleIdx="1" presStyleCnt="2"/>
      <dgm:spPr/>
    </dgm:pt>
    <dgm:pt modelId="{DF1BE7D3-C504-42C0-94A7-FE3A70186C8D}" type="pres">
      <dgm:prSet presAssocID="{799A4BF0-B946-45B3-A9EA-AF61668952DA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6BBF4E14-4229-4CBA-A730-39D19ADCF3D2}" type="pres">
      <dgm:prSet presAssocID="{799A4BF0-B946-45B3-A9EA-AF61668952DA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03953B00-A95D-4A6C-913A-6BE9D85D62D5}" type="pres">
      <dgm:prSet presAssocID="{2796AC55-AC83-42C7-B32D-EE35EF845404}" presName="sibTrans" presStyleCnt="0"/>
      <dgm:spPr/>
    </dgm:pt>
    <dgm:pt modelId="{3F655EE3-3B40-4601-BBCF-79A6662AE8B4}" type="pres">
      <dgm:prSet presAssocID="{9540381B-11B2-43C3-9D28-E66CA2D59B64}" presName="composite" presStyleCnt="0"/>
      <dgm:spPr/>
    </dgm:pt>
    <dgm:pt modelId="{9E2717D4-AA04-4038-8623-55A58A25CF66}" type="pres">
      <dgm:prSet presAssocID="{9540381B-11B2-43C3-9D28-E66CA2D59B64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C21B376C-DE71-45BE-8D12-1A770D203BF7}" type="presOf" srcId="{799A4BF0-B946-45B3-A9EA-AF61668952DA}" destId="{DF1BE7D3-C504-42C0-94A7-FE3A70186C8D}" srcOrd="0" destOrd="0" presId="urn:microsoft.com/office/officeart/2005/8/layout/StepDownProcess"/>
    <dgm:cxn modelId="{D549A47A-6409-46ED-B61A-E7E7F7D90F64}" srcId="{43B6D6F7-7100-4D31-BEDF-78199B8B6695}" destId="{9540381B-11B2-43C3-9D28-E66CA2D59B64}" srcOrd="2" destOrd="0" parTransId="{633DFD72-643E-4C6F-B1BD-039A430F1125}" sibTransId="{B7227253-139F-4F47-ADBD-07F0E0271262}"/>
    <dgm:cxn modelId="{8006137E-75B8-4BCC-A0B9-96D25E6D4C90}" srcId="{43B6D6F7-7100-4D31-BEDF-78199B8B6695}" destId="{F30BEA6E-8D26-41D3-9581-9A2B9A815811}" srcOrd="0" destOrd="0" parTransId="{EF7A7CA5-3581-46C5-952D-68737FFC5A05}" sibTransId="{3F641E9F-905D-4E41-BEAC-AA01F1884EF5}"/>
    <dgm:cxn modelId="{DB5AD5DE-257C-4C95-9329-0CCD62B7D1FF}" type="presOf" srcId="{F30BEA6E-8D26-41D3-9581-9A2B9A815811}" destId="{09350E19-6BBE-47CC-B6B2-DDA66FE41978}" srcOrd="0" destOrd="0" presId="urn:microsoft.com/office/officeart/2005/8/layout/StepDownProcess"/>
    <dgm:cxn modelId="{571D87E2-A184-41B3-BAF6-761987A62AC2}" type="presOf" srcId="{43B6D6F7-7100-4D31-BEDF-78199B8B6695}" destId="{967B4DF6-16C5-4D62-BF57-C3FC016B1EF0}" srcOrd="0" destOrd="0" presId="urn:microsoft.com/office/officeart/2005/8/layout/StepDownProcess"/>
    <dgm:cxn modelId="{AE4137E6-3008-4AE4-B9B0-1F6B13FD5094}" type="presOf" srcId="{9540381B-11B2-43C3-9D28-E66CA2D59B64}" destId="{9E2717D4-AA04-4038-8623-55A58A25CF66}" srcOrd="0" destOrd="0" presId="urn:microsoft.com/office/officeart/2005/8/layout/StepDownProcess"/>
    <dgm:cxn modelId="{E10701F3-B1F4-4A07-A092-3C54D8CF7AF0}" srcId="{43B6D6F7-7100-4D31-BEDF-78199B8B6695}" destId="{799A4BF0-B946-45B3-A9EA-AF61668952DA}" srcOrd="1" destOrd="0" parTransId="{097B9320-B0A8-4556-ACA1-054305254DC7}" sibTransId="{2796AC55-AC83-42C7-B32D-EE35EF845404}"/>
    <dgm:cxn modelId="{4AC5A71F-A6E1-4D55-8278-BB1E892FBEB3}" type="presParOf" srcId="{967B4DF6-16C5-4D62-BF57-C3FC016B1EF0}" destId="{25F0D1A0-587C-42A6-BDC9-0AB0D07B3C12}" srcOrd="0" destOrd="0" presId="urn:microsoft.com/office/officeart/2005/8/layout/StepDownProcess"/>
    <dgm:cxn modelId="{DFDD7029-7927-4354-BDFD-F14F012E8439}" type="presParOf" srcId="{25F0D1A0-587C-42A6-BDC9-0AB0D07B3C12}" destId="{6BB9CBF0-3B37-439E-BB42-20FB9957A864}" srcOrd="0" destOrd="0" presId="urn:microsoft.com/office/officeart/2005/8/layout/StepDownProcess"/>
    <dgm:cxn modelId="{0F593A25-E88B-4FDE-A19C-22FEF00090A0}" type="presParOf" srcId="{25F0D1A0-587C-42A6-BDC9-0AB0D07B3C12}" destId="{09350E19-6BBE-47CC-B6B2-DDA66FE41978}" srcOrd="1" destOrd="0" presId="urn:microsoft.com/office/officeart/2005/8/layout/StepDownProcess"/>
    <dgm:cxn modelId="{8C358BCE-E9D5-4BB8-90FB-FE3D235E71FD}" type="presParOf" srcId="{25F0D1A0-587C-42A6-BDC9-0AB0D07B3C12}" destId="{B5D2278B-8A64-4DCD-B10C-9BCF66FBA5A0}" srcOrd="2" destOrd="0" presId="urn:microsoft.com/office/officeart/2005/8/layout/StepDownProcess"/>
    <dgm:cxn modelId="{85767FDA-E907-4C5E-8563-BEDA118BBD0D}" type="presParOf" srcId="{967B4DF6-16C5-4D62-BF57-C3FC016B1EF0}" destId="{1944B308-2EA0-431C-8EA8-DF58889764F4}" srcOrd="1" destOrd="0" presId="urn:microsoft.com/office/officeart/2005/8/layout/StepDownProcess"/>
    <dgm:cxn modelId="{09C15BCF-8EC2-456C-9751-DDA6F2103D26}" type="presParOf" srcId="{967B4DF6-16C5-4D62-BF57-C3FC016B1EF0}" destId="{856DC4B5-6636-462E-B3E4-A6EA72072D33}" srcOrd="2" destOrd="0" presId="urn:microsoft.com/office/officeart/2005/8/layout/StepDownProcess"/>
    <dgm:cxn modelId="{2FDF481B-78D4-41FC-BEDF-08C86E7C6B6A}" type="presParOf" srcId="{856DC4B5-6636-462E-B3E4-A6EA72072D33}" destId="{251B1464-E3E5-48E1-AB71-8278AA791726}" srcOrd="0" destOrd="0" presId="urn:microsoft.com/office/officeart/2005/8/layout/StepDownProcess"/>
    <dgm:cxn modelId="{77B4F969-A183-40CC-94B0-C2177566680C}" type="presParOf" srcId="{856DC4B5-6636-462E-B3E4-A6EA72072D33}" destId="{DF1BE7D3-C504-42C0-94A7-FE3A70186C8D}" srcOrd="1" destOrd="0" presId="urn:microsoft.com/office/officeart/2005/8/layout/StepDownProcess"/>
    <dgm:cxn modelId="{D07CA858-517A-434D-A016-FA6E9FEAD7AA}" type="presParOf" srcId="{856DC4B5-6636-462E-B3E4-A6EA72072D33}" destId="{6BBF4E14-4229-4CBA-A730-39D19ADCF3D2}" srcOrd="2" destOrd="0" presId="urn:microsoft.com/office/officeart/2005/8/layout/StepDownProcess"/>
    <dgm:cxn modelId="{B698D596-C2CA-46B8-8D24-69328D935666}" type="presParOf" srcId="{967B4DF6-16C5-4D62-BF57-C3FC016B1EF0}" destId="{03953B00-A95D-4A6C-913A-6BE9D85D62D5}" srcOrd="3" destOrd="0" presId="urn:microsoft.com/office/officeart/2005/8/layout/StepDownProcess"/>
    <dgm:cxn modelId="{484BA53E-C469-4107-8BA5-40F73BEB2C67}" type="presParOf" srcId="{967B4DF6-16C5-4D62-BF57-C3FC016B1EF0}" destId="{3F655EE3-3B40-4601-BBCF-79A6662AE8B4}" srcOrd="4" destOrd="0" presId="urn:microsoft.com/office/officeart/2005/8/layout/StepDownProcess"/>
    <dgm:cxn modelId="{412133E6-4920-47CA-95C0-D1EC3F100616}" type="presParOf" srcId="{3F655EE3-3B40-4601-BBCF-79A6662AE8B4}" destId="{9E2717D4-AA04-4038-8623-55A58A25CF66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7B8EA53-4C98-486B-AB0F-C16A9DC89DE4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8F9F661-0D14-403B-8990-A9D637AE6EC1}">
      <dgm:prSet phldrT="[Text]"/>
      <dgm:spPr/>
      <dgm:t>
        <a:bodyPr/>
        <a:lstStyle/>
        <a:p>
          <a:r>
            <a:rPr lang="en-GB" b="1" dirty="0"/>
            <a:t>Request the Falcon9 Launch Wiki page from its URL</a:t>
          </a:r>
          <a:endParaRPr lang="en-GB" dirty="0"/>
        </a:p>
      </dgm:t>
    </dgm:pt>
    <dgm:pt modelId="{E7C8E271-6654-4BA2-88DF-71B3898202CA}" type="parTrans" cxnId="{F10CF563-09BA-48BF-8A1F-1C38E8F3F9B7}">
      <dgm:prSet/>
      <dgm:spPr/>
      <dgm:t>
        <a:bodyPr/>
        <a:lstStyle/>
        <a:p>
          <a:endParaRPr lang="en-GB"/>
        </a:p>
      </dgm:t>
    </dgm:pt>
    <dgm:pt modelId="{2D66F351-29F3-4039-96C3-AC5D313624ED}" type="sibTrans" cxnId="{F10CF563-09BA-48BF-8A1F-1C38E8F3F9B7}">
      <dgm:prSet/>
      <dgm:spPr/>
      <dgm:t>
        <a:bodyPr/>
        <a:lstStyle/>
        <a:p>
          <a:endParaRPr lang="en-GB"/>
        </a:p>
      </dgm:t>
    </dgm:pt>
    <dgm:pt modelId="{515C2317-E6CB-4404-9CC5-58F4E2951E39}">
      <dgm:prSet phldrT="[Text]"/>
      <dgm:spPr/>
      <dgm:t>
        <a:bodyPr/>
        <a:lstStyle/>
        <a:p>
          <a:r>
            <a:rPr lang="en-GB" b="1" dirty="0"/>
            <a:t>Extract all column/variable names from the HTML table header</a:t>
          </a:r>
          <a:endParaRPr lang="en-GB" dirty="0"/>
        </a:p>
      </dgm:t>
    </dgm:pt>
    <dgm:pt modelId="{1147903F-1091-4675-BBDA-9A0030BFBE85}" type="parTrans" cxnId="{E58367F2-985E-4B2F-8A92-E5DE53E86F82}">
      <dgm:prSet/>
      <dgm:spPr/>
      <dgm:t>
        <a:bodyPr/>
        <a:lstStyle/>
        <a:p>
          <a:endParaRPr lang="en-GB"/>
        </a:p>
      </dgm:t>
    </dgm:pt>
    <dgm:pt modelId="{15037F5E-1BEC-4123-B9AC-112FC94F34A6}" type="sibTrans" cxnId="{E58367F2-985E-4B2F-8A92-E5DE53E86F82}">
      <dgm:prSet/>
      <dgm:spPr/>
      <dgm:t>
        <a:bodyPr/>
        <a:lstStyle/>
        <a:p>
          <a:endParaRPr lang="en-GB"/>
        </a:p>
      </dgm:t>
    </dgm:pt>
    <dgm:pt modelId="{1D96668A-3190-431A-B987-346E22311DB7}">
      <dgm:prSet phldrT="[Text]"/>
      <dgm:spPr/>
      <dgm:t>
        <a:bodyPr/>
        <a:lstStyle/>
        <a:p>
          <a:r>
            <a:rPr lang="en-GB" b="1" dirty="0"/>
            <a:t>Create a data frame by parsing the launch HTML tables</a:t>
          </a:r>
          <a:endParaRPr lang="en-GB" dirty="0"/>
        </a:p>
      </dgm:t>
    </dgm:pt>
    <dgm:pt modelId="{82071D3B-6491-4E76-BCBA-9005D369AF37}" type="parTrans" cxnId="{6EF4B35B-1C58-48FD-A13C-37FCAC5BBEE1}">
      <dgm:prSet/>
      <dgm:spPr/>
      <dgm:t>
        <a:bodyPr/>
        <a:lstStyle/>
        <a:p>
          <a:endParaRPr lang="en-GB"/>
        </a:p>
      </dgm:t>
    </dgm:pt>
    <dgm:pt modelId="{36FC1D0C-DC26-43A2-A4D0-D61832E93CD7}" type="sibTrans" cxnId="{6EF4B35B-1C58-48FD-A13C-37FCAC5BBEE1}">
      <dgm:prSet/>
      <dgm:spPr/>
      <dgm:t>
        <a:bodyPr/>
        <a:lstStyle/>
        <a:p>
          <a:endParaRPr lang="en-GB"/>
        </a:p>
      </dgm:t>
    </dgm:pt>
    <dgm:pt modelId="{78F7E4CC-84A4-4AF5-B53C-BE2CFE379A20}" type="pres">
      <dgm:prSet presAssocID="{E7B8EA53-4C98-486B-AB0F-C16A9DC89DE4}" presName="rootnode" presStyleCnt="0">
        <dgm:presLayoutVars>
          <dgm:chMax/>
          <dgm:chPref/>
          <dgm:dir/>
          <dgm:animLvl val="lvl"/>
        </dgm:presLayoutVars>
      </dgm:prSet>
      <dgm:spPr/>
    </dgm:pt>
    <dgm:pt modelId="{5BD40BC2-0D46-458C-84AF-16C4C8923006}" type="pres">
      <dgm:prSet presAssocID="{28F9F661-0D14-403B-8990-A9D637AE6EC1}" presName="composite" presStyleCnt="0"/>
      <dgm:spPr/>
    </dgm:pt>
    <dgm:pt modelId="{8F0713A3-0B2F-410F-8150-52A84FDCACA6}" type="pres">
      <dgm:prSet presAssocID="{28F9F661-0D14-403B-8990-A9D637AE6EC1}" presName="bentUpArrow1" presStyleLbl="alignImgPlace1" presStyleIdx="0" presStyleCnt="2"/>
      <dgm:spPr/>
    </dgm:pt>
    <dgm:pt modelId="{2D42D446-86B4-4C58-8D35-10D37A31DA91}" type="pres">
      <dgm:prSet presAssocID="{28F9F661-0D14-403B-8990-A9D637AE6EC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D314280E-4EEB-4FD2-AD97-2133AD3DC853}" type="pres">
      <dgm:prSet presAssocID="{28F9F661-0D14-403B-8990-A9D637AE6EC1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6F503021-EEBE-48D9-8F55-E2EE321D6160}" type="pres">
      <dgm:prSet presAssocID="{2D66F351-29F3-4039-96C3-AC5D313624ED}" presName="sibTrans" presStyleCnt="0"/>
      <dgm:spPr/>
    </dgm:pt>
    <dgm:pt modelId="{73B1211B-ADC8-46AB-8A39-8FEFDFD97637}" type="pres">
      <dgm:prSet presAssocID="{515C2317-E6CB-4404-9CC5-58F4E2951E39}" presName="composite" presStyleCnt="0"/>
      <dgm:spPr/>
    </dgm:pt>
    <dgm:pt modelId="{2C37355E-FA0C-44D0-9903-C6E57BD7B915}" type="pres">
      <dgm:prSet presAssocID="{515C2317-E6CB-4404-9CC5-58F4E2951E39}" presName="bentUpArrow1" presStyleLbl="alignImgPlace1" presStyleIdx="1" presStyleCnt="2"/>
      <dgm:spPr/>
    </dgm:pt>
    <dgm:pt modelId="{B3ECB769-F7B0-427A-A145-FD429D38A447}" type="pres">
      <dgm:prSet presAssocID="{515C2317-E6CB-4404-9CC5-58F4E2951E39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3CD00A8-23BC-489E-A9BA-31A8557C2C12}" type="pres">
      <dgm:prSet presAssocID="{515C2317-E6CB-4404-9CC5-58F4E2951E39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44D47B9B-C5EF-48B5-A2B3-F0B2A20BF1C4}" type="pres">
      <dgm:prSet presAssocID="{15037F5E-1BEC-4123-B9AC-112FC94F34A6}" presName="sibTrans" presStyleCnt="0"/>
      <dgm:spPr/>
    </dgm:pt>
    <dgm:pt modelId="{92931958-7465-42AB-9B08-7985B7097A52}" type="pres">
      <dgm:prSet presAssocID="{1D96668A-3190-431A-B987-346E22311DB7}" presName="composite" presStyleCnt="0"/>
      <dgm:spPr/>
    </dgm:pt>
    <dgm:pt modelId="{F70D072E-E0AC-4BCD-86A3-79FD08FB1F5B}" type="pres">
      <dgm:prSet presAssocID="{1D96668A-3190-431A-B987-346E22311DB7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6EF4B35B-1C58-48FD-A13C-37FCAC5BBEE1}" srcId="{E7B8EA53-4C98-486B-AB0F-C16A9DC89DE4}" destId="{1D96668A-3190-431A-B987-346E22311DB7}" srcOrd="2" destOrd="0" parTransId="{82071D3B-6491-4E76-BCBA-9005D369AF37}" sibTransId="{36FC1D0C-DC26-43A2-A4D0-D61832E93CD7}"/>
    <dgm:cxn modelId="{F10CF563-09BA-48BF-8A1F-1C38E8F3F9B7}" srcId="{E7B8EA53-4C98-486B-AB0F-C16A9DC89DE4}" destId="{28F9F661-0D14-403B-8990-A9D637AE6EC1}" srcOrd="0" destOrd="0" parTransId="{E7C8E271-6654-4BA2-88DF-71B3898202CA}" sibTransId="{2D66F351-29F3-4039-96C3-AC5D313624ED}"/>
    <dgm:cxn modelId="{80A9BA4A-544F-4B6C-BA7D-53307FB368D4}" type="presOf" srcId="{E7B8EA53-4C98-486B-AB0F-C16A9DC89DE4}" destId="{78F7E4CC-84A4-4AF5-B53C-BE2CFE379A20}" srcOrd="0" destOrd="0" presId="urn:microsoft.com/office/officeart/2005/8/layout/StepDownProcess"/>
    <dgm:cxn modelId="{0E536D74-5B7A-416A-AF93-F2E69788ECC7}" type="presOf" srcId="{1D96668A-3190-431A-B987-346E22311DB7}" destId="{F70D072E-E0AC-4BCD-86A3-79FD08FB1F5B}" srcOrd="0" destOrd="0" presId="urn:microsoft.com/office/officeart/2005/8/layout/StepDownProcess"/>
    <dgm:cxn modelId="{CC7D4596-8103-47BF-B9A1-77F96B51446F}" type="presOf" srcId="{515C2317-E6CB-4404-9CC5-58F4E2951E39}" destId="{B3ECB769-F7B0-427A-A145-FD429D38A447}" srcOrd="0" destOrd="0" presId="urn:microsoft.com/office/officeart/2005/8/layout/StepDownProcess"/>
    <dgm:cxn modelId="{C36E9BAC-7F20-4E1F-A157-CD0747A9D2DA}" type="presOf" srcId="{28F9F661-0D14-403B-8990-A9D637AE6EC1}" destId="{2D42D446-86B4-4C58-8D35-10D37A31DA91}" srcOrd="0" destOrd="0" presId="urn:microsoft.com/office/officeart/2005/8/layout/StepDownProcess"/>
    <dgm:cxn modelId="{E58367F2-985E-4B2F-8A92-E5DE53E86F82}" srcId="{E7B8EA53-4C98-486B-AB0F-C16A9DC89DE4}" destId="{515C2317-E6CB-4404-9CC5-58F4E2951E39}" srcOrd="1" destOrd="0" parTransId="{1147903F-1091-4675-BBDA-9A0030BFBE85}" sibTransId="{15037F5E-1BEC-4123-B9AC-112FC94F34A6}"/>
    <dgm:cxn modelId="{CC1B9D26-11DC-487B-B266-09D24A95BF2E}" type="presParOf" srcId="{78F7E4CC-84A4-4AF5-B53C-BE2CFE379A20}" destId="{5BD40BC2-0D46-458C-84AF-16C4C8923006}" srcOrd="0" destOrd="0" presId="urn:microsoft.com/office/officeart/2005/8/layout/StepDownProcess"/>
    <dgm:cxn modelId="{DD323E74-CEBD-4195-989B-30F54557BB3C}" type="presParOf" srcId="{5BD40BC2-0D46-458C-84AF-16C4C8923006}" destId="{8F0713A3-0B2F-410F-8150-52A84FDCACA6}" srcOrd="0" destOrd="0" presId="urn:microsoft.com/office/officeart/2005/8/layout/StepDownProcess"/>
    <dgm:cxn modelId="{FA9CE0A3-FB9A-4727-A241-7693160440CA}" type="presParOf" srcId="{5BD40BC2-0D46-458C-84AF-16C4C8923006}" destId="{2D42D446-86B4-4C58-8D35-10D37A31DA91}" srcOrd="1" destOrd="0" presId="urn:microsoft.com/office/officeart/2005/8/layout/StepDownProcess"/>
    <dgm:cxn modelId="{1C0E9DC9-44BC-4948-80D8-B8F9B36F678B}" type="presParOf" srcId="{5BD40BC2-0D46-458C-84AF-16C4C8923006}" destId="{D314280E-4EEB-4FD2-AD97-2133AD3DC853}" srcOrd="2" destOrd="0" presId="urn:microsoft.com/office/officeart/2005/8/layout/StepDownProcess"/>
    <dgm:cxn modelId="{6295C2F7-B6EE-411E-BE33-A97C993EC967}" type="presParOf" srcId="{78F7E4CC-84A4-4AF5-B53C-BE2CFE379A20}" destId="{6F503021-EEBE-48D9-8F55-E2EE321D6160}" srcOrd="1" destOrd="0" presId="urn:microsoft.com/office/officeart/2005/8/layout/StepDownProcess"/>
    <dgm:cxn modelId="{950C5B92-9614-4703-A40E-F53E2BFB7202}" type="presParOf" srcId="{78F7E4CC-84A4-4AF5-B53C-BE2CFE379A20}" destId="{73B1211B-ADC8-46AB-8A39-8FEFDFD97637}" srcOrd="2" destOrd="0" presId="urn:microsoft.com/office/officeart/2005/8/layout/StepDownProcess"/>
    <dgm:cxn modelId="{51E99DBB-DAA8-4C66-A680-809891B01FEF}" type="presParOf" srcId="{73B1211B-ADC8-46AB-8A39-8FEFDFD97637}" destId="{2C37355E-FA0C-44D0-9903-C6E57BD7B915}" srcOrd="0" destOrd="0" presId="urn:microsoft.com/office/officeart/2005/8/layout/StepDownProcess"/>
    <dgm:cxn modelId="{FD9969F2-8F46-44B6-A7EC-CAF6B16E5D00}" type="presParOf" srcId="{73B1211B-ADC8-46AB-8A39-8FEFDFD97637}" destId="{B3ECB769-F7B0-427A-A145-FD429D38A447}" srcOrd="1" destOrd="0" presId="urn:microsoft.com/office/officeart/2005/8/layout/StepDownProcess"/>
    <dgm:cxn modelId="{6062B3BF-9679-4984-BC78-C48AF5360179}" type="presParOf" srcId="{73B1211B-ADC8-46AB-8A39-8FEFDFD97637}" destId="{83CD00A8-23BC-489E-A9BA-31A8557C2C12}" srcOrd="2" destOrd="0" presId="urn:microsoft.com/office/officeart/2005/8/layout/StepDownProcess"/>
    <dgm:cxn modelId="{71A27A9B-10E4-48AD-8AB2-5D6FB38F3D98}" type="presParOf" srcId="{78F7E4CC-84A4-4AF5-B53C-BE2CFE379A20}" destId="{44D47B9B-C5EF-48B5-A2B3-F0B2A20BF1C4}" srcOrd="3" destOrd="0" presId="urn:microsoft.com/office/officeart/2005/8/layout/StepDownProcess"/>
    <dgm:cxn modelId="{C112B79C-BD9A-43C4-9F18-2E0B489CDBAF}" type="presParOf" srcId="{78F7E4CC-84A4-4AF5-B53C-BE2CFE379A20}" destId="{92931958-7465-42AB-9B08-7985B7097A52}" srcOrd="4" destOrd="0" presId="urn:microsoft.com/office/officeart/2005/8/layout/StepDownProcess"/>
    <dgm:cxn modelId="{545C2A4A-3BFB-4E6C-B5E1-A80976DFAD61}" type="presParOf" srcId="{92931958-7465-42AB-9B08-7985B7097A52}" destId="{F70D072E-E0AC-4BCD-86A3-79FD08FB1F5B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EF55CC9-C904-492D-9E3D-56D06583C2A2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8D9BA1F-E4BA-49C9-9365-13778D237988}">
      <dgm:prSet phldrT="[Text]"/>
      <dgm:spPr/>
      <dgm:t>
        <a:bodyPr/>
        <a:lstStyle/>
        <a:p>
          <a:r>
            <a:rPr lang="en-GB" b="1" dirty="0"/>
            <a:t>Calculate the number of launches on each site</a:t>
          </a:r>
          <a:endParaRPr lang="en-GB" dirty="0"/>
        </a:p>
      </dgm:t>
    </dgm:pt>
    <dgm:pt modelId="{CBF99D81-ED29-430B-A6FD-43ED24F79C47}" type="parTrans" cxnId="{F48302C3-942C-4E61-85E0-BA2473430232}">
      <dgm:prSet/>
      <dgm:spPr/>
      <dgm:t>
        <a:bodyPr/>
        <a:lstStyle/>
        <a:p>
          <a:endParaRPr lang="en-GB"/>
        </a:p>
      </dgm:t>
    </dgm:pt>
    <dgm:pt modelId="{120B5351-4931-490D-B653-40B7906DD6D2}" type="sibTrans" cxnId="{F48302C3-942C-4E61-85E0-BA2473430232}">
      <dgm:prSet/>
      <dgm:spPr/>
      <dgm:t>
        <a:bodyPr/>
        <a:lstStyle/>
        <a:p>
          <a:endParaRPr lang="en-GB"/>
        </a:p>
      </dgm:t>
    </dgm:pt>
    <dgm:pt modelId="{DEDFDB6C-E628-4733-807E-6C302314843A}">
      <dgm:prSet phldrT="[Text]"/>
      <dgm:spPr/>
      <dgm:t>
        <a:bodyPr/>
        <a:lstStyle/>
        <a:p>
          <a:r>
            <a:rPr lang="en-GB" b="1" dirty="0"/>
            <a:t>Calculate the number and occurrence of each orbit</a:t>
          </a:r>
          <a:endParaRPr lang="en-GB" dirty="0"/>
        </a:p>
      </dgm:t>
    </dgm:pt>
    <dgm:pt modelId="{1D6998A7-F526-4E7C-8B05-AD89E3283618}" type="parTrans" cxnId="{F025E945-A8C8-48E4-8879-275DE67D153D}">
      <dgm:prSet/>
      <dgm:spPr/>
      <dgm:t>
        <a:bodyPr/>
        <a:lstStyle/>
        <a:p>
          <a:endParaRPr lang="en-GB"/>
        </a:p>
      </dgm:t>
    </dgm:pt>
    <dgm:pt modelId="{45BD6D9E-DEC3-4983-984C-285F6B5C2067}" type="sibTrans" cxnId="{F025E945-A8C8-48E4-8879-275DE67D153D}">
      <dgm:prSet/>
      <dgm:spPr/>
      <dgm:t>
        <a:bodyPr/>
        <a:lstStyle/>
        <a:p>
          <a:endParaRPr lang="en-GB"/>
        </a:p>
      </dgm:t>
    </dgm:pt>
    <dgm:pt modelId="{7802F934-FD3A-417F-A116-AB8A1F420081}">
      <dgm:prSet phldrT="[Text]"/>
      <dgm:spPr/>
      <dgm:t>
        <a:bodyPr/>
        <a:lstStyle/>
        <a:p>
          <a:r>
            <a:rPr lang="en-GB" b="1" dirty="0"/>
            <a:t>Calculate the number and occurrence of mission outcome per orbit type</a:t>
          </a:r>
          <a:endParaRPr lang="en-GB" dirty="0"/>
        </a:p>
      </dgm:t>
    </dgm:pt>
    <dgm:pt modelId="{BFC6A4CB-FBBE-4E8D-8F05-8DE200A7921F}" type="parTrans" cxnId="{A2392F12-E469-4914-AC83-17F3ADDB57E0}">
      <dgm:prSet/>
      <dgm:spPr/>
      <dgm:t>
        <a:bodyPr/>
        <a:lstStyle/>
        <a:p>
          <a:endParaRPr lang="en-GB"/>
        </a:p>
      </dgm:t>
    </dgm:pt>
    <dgm:pt modelId="{D498F6F2-1B6E-4493-95C0-3C722405CC54}" type="sibTrans" cxnId="{A2392F12-E469-4914-AC83-17F3ADDB57E0}">
      <dgm:prSet/>
      <dgm:spPr/>
      <dgm:t>
        <a:bodyPr/>
        <a:lstStyle/>
        <a:p>
          <a:endParaRPr lang="en-GB"/>
        </a:p>
      </dgm:t>
    </dgm:pt>
    <dgm:pt modelId="{353D3858-885F-4E5F-81BC-32DF5C487A66}">
      <dgm:prSet phldrT="[Text]"/>
      <dgm:spPr/>
      <dgm:t>
        <a:bodyPr/>
        <a:lstStyle/>
        <a:p>
          <a:r>
            <a:rPr lang="en-GB" b="1" dirty="0"/>
            <a:t>Create a landing outcome label from Outcome column</a:t>
          </a:r>
          <a:endParaRPr lang="en-GB" dirty="0"/>
        </a:p>
      </dgm:t>
    </dgm:pt>
    <dgm:pt modelId="{674DD4D4-146E-434F-8F11-A1A34EA370E4}" type="parTrans" cxnId="{78A614E3-7C7F-4DFE-8A87-2FBD6F6AC7AE}">
      <dgm:prSet/>
      <dgm:spPr/>
      <dgm:t>
        <a:bodyPr/>
        <a:lstStyle/>
        <a:p>
          <a:endParaRPr lang="en-GB"/>
        </a:p>
      </dgm:t>
    </dgm:pt>
    <dgm:pt modelId="{F900487A-0B4C-4E8A-90E7-2E6535C914CC}" type="sibTrans" cxnId="{78A614E3-7C7F-4DFE-8A87-2FBD6F6AC7AE}">
      <dgm:prSet/>
      <dgm:spPr/>
      <dgm:t>
        <a:bodyPr/>
        <a:lstStyle/>
        <a:p>
          <a:endParaRPr lang="en-GB"/>
        </a:p>
      </dgm:t>
    </dgm:pt>
    <dgm:pt modelId="{BD964E88-3674-4050-A220-1BB4CFCDCB57}" type="pres">
      <dgm:prSet presAssocID="{BEF55CC9-C904-492D-9E3D-56D06583C2A2}" presName="rootnode" presStyleCnt="0">
        <dgm:presLayoutVars>
          <dgm:chMax/>
          <dgm:chPref/>
          <dgm:dir/>
          <dgm:animLvl val="lvl"/>
        </dgm:presLayoutVars>
      </dgm:prSet>
      <dgm:spPr/>
    </dgm:pt>
    <dgm:pt modelId="{0179F986-6A66-455B-90A1-F81CA6CE8858}" type="pres">
      <dgm:prSet presAssocID="{18D9BA1F-E4BA-49C9-9365-13778D237988}" presName="composite" presStyleCnt="0"/>
      <dgm:spPr/>
    </dgm:pt>
    <dgm:pt modelId="{195CFC1A-06E4-404A-B5ED-DCC2F2419392}" type="pres">
      <dgm:prSet presAssocID="{18D9BA1F-E4BA-49C9-9365-13778D237988}" presName="bentUpArrow1" presStyleLbl="alignImgPlace1" presStyleIdx="0" presStyleCnt="3"/>
      <dgm:spPr/>
    </dgm:pt>
    <dgm:pt modelId="{2B570333-FD10-4FC0-BA30-E83503BFD689}" type="pres">
      <dgm:prSet presAssocID="{18D9BA1F-E4BA-49C9-9365-13778D237988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AC483092-D600-4DD9-8BD7-AA6A568C29E2}" type="pres">
      <dgm:prSet presAssocID="{18D9BA1F-E4BA-49C9-9365-13778D237988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87C971D8-A3D5-4E9B-8A12-6240A33A43F6}" type="pres">
      <dgm:prSet presAssocID="{120B5351-4931-490D-B653-40B7906DD6D2}" presName="sibTrans" presStyleCnt="0"/>
      <dgm:spPr/>
    </dgm:pt>
    <dgm:pt modelId="{8B21EA25-9A7C-4CCC-B37D-645F2634F51E}" type="pres">
      <dgm:prSet presAssocID="{DEDFDB6C-E628-4733-807E-6C302314843A}" presName="composite" presStyleCnt="0"/>
      <dgm:spPr/>
    </dgm:pt>
    <dgm:pt modelId="{68FDAAFC-D454-4AB0-96CC-22A5E21E523C}" type="pres">
      <dgm:prSet presAssocID="{DEDFDB6C-E628-4733-807E-6C302314843A}" presName="bentUpArrow1" presStyleLbl="alignImgPlace1" presStyleIdx="1" presStyleCnt="3"/>
      <dgm:spPr/>
    </dgm:pt>
    <dgm:pt modelId="{A3B0C9CC-9796-4156-A888-913DB3DFD632}" type="pres">
      <dgm:prSet presAssocID="{DEDFDB6C-E628-4733-807E-6C302314843A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9B234EDD-7907-4BCD-972E-6539ECACA392}" type="pres">
      <dgm:prSet presAssocID="{DEDFDB6C-E628-4733-807E-6C302314843A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8EF87495-7E81-4017-83F9-1BCD740431EF}" type="pres">
      <dgm:prSet presAssocID="{45BD6D9E-DEC3-4983-984C-285F6B5C2067}" presName="sibTrans" presStyleCnt="0"/>
      <dgm:spPr/>
    </dgm:pt>
    <dgm:pt modelId="{EBA811F3-7A9C-4A26-94BA-DC9F37CB0F44}" type="pres">
      <dgm:prSet presAssocID="{7802F934-FD3A-417F-A116-AB8A1F420081}" presName="composite" presStyleCnt="0"/>
      <dgm:spPr/>
    </dgm:pt>
    <dgm:pt modelId="{8A8C517A-3C6A-4964-B5F6-433CDA402CDC}" type="pres">
      <dgm:prSet presAssocID="{7802F934-FD3A-417F-A116-AB8A1F420081}" presName="bentUpArrow1" presStyleLbl="alignImgPlace1" presStyleIdx="2" presStyleCnt="3"/>
      <dgm:spPr/>
    </dgm:pt>
    <dgm:pt modelId="{2747724D-D6C0-4082-BEDF-186F54F91BF9}" type="pres">
      <dgm:prSet presAssocID="{7802F934-FD3A-417F-A116-AB8A1F420081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8105B44D-55DE-4C5F-A3CB-201BDDB1C25E}" type="pres">
      <dgm:prSet presAssocID="{7802F934-FD3A-417F-A116-AB8A1F420081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B8BA76CA-8244-46DE-9FA3-DE33D280DCFF}" type="pres">
      <dgm:prSet presAssocID="{D498F6F2-1B6E-4493-95C0-3C722405CC54}" presName="sibTrans" presStyleCnt="0"/>
      <dgm:spPr/>
    </dgm:pt>
    <dgm:pt modelId="{88153296-56EC-4446-B762-29B345B59BA4}" type="pres">
      <dgm:prSet presAssocID="{353D3858-885F-4E5F-81BC-32DF5C487A66}" presName="composite" presStyleCnt="0"/>
      <dgm:spPr/>
    </dgm:pt>
    <dgm:pt modelId="{12671A52-9706-4A60-86EF-4457396EDEB0}" type="pres">
      <dgm:prSet presAssocID="{353D3858-885F-4E5F-81BC-32DF5C487A66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A2392F12-E469-4914-AC83-17F3ADDB57E0}" srcId="{BEF55CC9-C904-492D-9E3D-56D06583C2A2}" destId="{7802F934-FD3A-417F-A116-AB8A1F420081}" srcOrd="2" destOrd="0" parTransId="{BFC6A4CB-FBBE-4E8D-8F05-8DE200A7921F}" sibTransId="{D498F6F2-1B6E-4493-95C0-3C722405CC54}"/>
    <dgm:cxn modelId="{81D25813-B383-4114-B6DA-80EFBC9073D4}" type="presOf" srcId="{BEF55CC9-C904-492D-9E3D-56D06583C2A2}" destId="{BD964E88-3674-4050-A220-1BB4CFCDCB57}" srcOrd="0" destOrd="0" presId="urn:microsoft.com/office/officeart/2005/8/layout/StepDownProcess"/>
    <dgm:cxn modelId="{F025E945-A8C8-48E4-8879-275DE67D153D}" srcId="{BEF55CC9-C904-492D-9E3D-56D06583C2A2}" destId="{DEDFDB6C-E628-4733-807E-6C302314843A}" srcOrd="1" destOrd="0" parTransId="{1D6998A7-F526-4E7C-8B05-AD89E3283618}" sibTransId="{45BD6D9E-DEC3-4983-984C-285F6B5C2067}"/>
    <dgm:cxn modelId="{C289F466-5690-4594-A02C-25B92843892D}" type="presOf" srcId="{18D9BA1F-E4BA-49C9-9365-13778D237988}" destId="{2B570333-FD10-4FC0-BA30-E83503BFD689}" srcOrd="0" destOrd="0" presId="urn:microsoft.com/office/officeart/2005/8/layout/StepDownProcess"/>
    <dgm:cxn modelId="{71889876-E969-40D4-819A-FD4B66B10B1F}" type="presOf" srcId="{DEDFDB6C-E628-4733-807E-6C302314843A}" destId="{A3B0C9CC-9796-4156-A888-913DB3DFD632}" srcOrd="0" destOrd="0" presId="urn:microsoft.com/office/officeart/2005/8/layout/StepDownProcess"/>
    <dgm:cxn modelId="{9609C886-1E86-418B-B8B1-126E4BCCE74B}" type="presOf" srcId="{353D3858-885F-4E5F-81BC-32DF5C487A66}" destId="{12671A52-9706-4A60-86EF-4457396EDEB0}" srcOrd="0" destOrd="0" presId="urn:microsoft.com/office/officeart/2005/8/layout/StepDownProcess"/>
    <dgm:cxn modelId="{FE95F698-0912-4C4C-B7CB-FA24AC9DA799}" type="presOf" srcId="{7802F934-FD3A-417F-A116-AB8A1F420081}" destId="{2747724D-D6C0-4082-BEDF-186F54F91BF9}" srcOrd="0" destOrd="0" presId="urn:microsoft.com/office/officeart/2005/8/layout/StepDownProcess"/>
    <dgm:cxn modelId="{F48302C3-942C-4E61-85E0-BA2473430232}" srcId="{BEF55CC9-C904-492D-9E3D-56D06583C2A2}" destId="{18D9BA1F-E4BA-49C9-9365-13778D237988}" srcOrd="0" destOrd="0" parTransId="{CBF99D81-ED29-430B-A6FD-43ED24F79C47}" sibTransId="{120B5351-4931-490D-B653-40B7906DD6D2}"/>
    <dgm:cxn modelId="{78A614E3-7C7F-4DFE-8A87-2FBD6F6AC7AE}" srcId="{BEF55CC9-C904-492D-9E3D-56D06583C2A2}" destId="{353D3858-885F-4E5F-81BC-32DF5C487A66}" srcOrd="3" destOrd="0" parTransId="{674DD4D4-146E-434F-8F11-A1A34EA370E4}" sibTransId="{F900487A-0B4C-4E8A-90E7-2E6535C914CC}"/>
    <dgm:cxn modelId="{A721FCDB-AD73-406C-A799-FB863F0B82C7}" type="presParOf" srcId="{BD964E88-3674-4050-A220-1BB4CFCDCB57}" destId="{0179F986-6A66-455B-90A1-F81CA6CE8858}" srcOrd="0" destOrd="0" presId="urn:microsoft.com/office/officeart/2005/8/layout/StepDownProcess"/>
    <dgm:cxn modelId="{E987FB4B-2118-4D23-A34B-F607E9773EBE}" type="presParOf" srcId="{0179F986-6A66-455B-90A1-F81CA6CE8858}" destId="{195CFC1A-06E4-404A-B5ED-DCC2F2419392}" srcOrd="0" destOrd="0" presId="urn:microsoft.com/office/officeart/2005/8/layout/StepDownProcess"/>
    <dgm:cxn modelId="{3EAD7ED8-ADE0-4096-BBF5-F8C7062BCC5C}" type="presParOf" srcId="{0179F986-6A66-455B-90A1-F81CA6CE8858}" destId="{2B570333-FD10-4FC0-BA30-E83503BFD689}" srcOrd="1" destOrd="0" presId="urn:microsoft.com/office/officeart/2005/8/layout/StepDownProcess"/>
    <dgm:cxn modelId="{82968B35-67D5-43F9-923A-F386F4911BF1}" type="presParOf" srcId="{0179F986-6A66-455B-90A1-F81CA6CE8858}" destId="{AC483092-D600-4DD9-8BD7-AA6A568C29E2}" srcOrd="2" destOrd="0" presId="urn:microsoft.com/office/officeart/2005/8/layout/StepDownProcess"/>
    <dgm:cxn modelId="{019B023A-7589-4EEC-AF9A-3F8B4C336791}" type="presParOf" srcId="{BD964E88-3674-4050-A220-1BB4CFCDCB57}" destId="{87C971D8-A3D5-4E9B-8A12-6240A33A43F6}" srcOrd="1" destOrd="0" presId="urn:microsoft.com/office/officeart/2005/8/layout/StepDownProcess"/>
    <dgm:cxn modelId="{3A78B49A-BD12-4AC3-8AF5-F7C02313BA06}" type="presParOf" srcId="{BD964E88-3674-4050-A220-1BB4CFCDCB57}" destId="{8B21EA25-9A7C-4CCC-B37D-645F2634F51E}" srcOrd="2" destOrd="0" presId="urn:microsoft.com/office/officeart/2005/8/layout/StepDownProcess"/>
    <dgm:cxn modelId="{F9611084-EBBC-4517-B7A5-5B1B234A63CB}" type="presParOf" srcId="{8B21EA25-9A7C-4CCC-B37D-645F2634F51E}" destId="{68FDAAFC-D454-4AB0-96CC-22A5E21E523C}" srcOrd="0" destOrd="0" presId="urn:microsoft.com/office/officeart/2005/8/layout/StepDownProcess"/>
    <dgm:cxn modelId="{EC99B2AF-EA21-4820-BEB1-EFB2EBC10CD6}" type="presParOf" srcId="{8B21EA25-9A7C-4CCC-B37D-645F2634F51E}" destId="{A3B0C9CC-9796-4156-A888-913DB3DFD632}" srcOrd="1" destOrd="0" presId="urn:microsoft.com/office/officeart/2005/8/layout/StepDownProcess"/>
    <dgm:cxn modelId="{EF4F5222-D86E-44C5-B59B-8BC0C3C0F14C}" type="presParOf" srcId="{8B21EA25-9A7C-4CCC-B37D-645F2634F51E}" destId="{9B234EDD-7907-4BCD-972E-6539ECACA392}" srcOrd="2" destOrd="0" presId="urn:microsoft.com/office/officeart/2005/8/layout/StepDownProcess"/>
    <dgm:cxn modelId="{99B4E76E-792D-4B3B-A705-6C4D88941611}" type="presParOf" srcId="{BD964E88-3674-4050-A220-1BB4CFCDCB57}" destId="{8EF87495-7E81-4017-83F9-1BCD740431EF}" srcOrd="3" destOrd="0" presId="urn:microsoft.com/office/officeart/2005/8/layout/StepDownProcess"/>
    <dgm:cxn modelId="{18C29601-273F-4C70-9848-C6D7B58BA7B7}" type="presParOf" srcId="{BD964E88-3674-4050-A220-1BB4CFCDCB57}" destId="{EBA811F3-7A9C-4A26-94BA-DC9F37CB0F44}" srcOrd="4" destOrd="0" presId="urn:microsoft.com/office/officeart/2005/8/layout/StepDownProcess"/>
    <dgm:cxn modelId="{4150FC25-E0A3-431B-B375-51A15F1341DF}" type="presParOf" srcId="{EBA811F3-7A9C-4A26-94BA-DC9F37CB0F44}" destId="{8A8C517A-3C6A-4964-B5F6-433CDA402CDC}" srcOrd="0" destOrd="0" presId="urn:microsoft.com/office/officeart/2005/8/layout/StepDownProcess"/>
    <dgm:cxn modelId="{A705EFDA-BE5D-436D-B913-BC06546305C4}" type="presParOf" srcId="{EBA811F3-7A9C-4A26-94BA-DC9F37CB0F44}" destId="{2747724D-D6C0-4082-BEDF-186F54F91BF9}" srcOrd="1" destOrd="0" presId="urn:microsoft.com/office/officeart/2005/8/layout/StepDownProcess"/>
    <dgm:cxn modelId="{221DFC1B-36DE-46A3-BECC-E46EFBD21E87}" type="presParOf" srcId="{EBA811F3-7A9C-4A26-94BA-DC9F37CB0F44}" destId="{8105B44D-55DE-4C5F-A3CB-201BDDB1C25E}" srcOrd="2" destOrd="0" presId="urn:microsoft.com/office/officeart/2005/8/layout/StepDownProcess"/>
    <dgm:cxn modelId="{02856682-AC76-440B-B2D2-CCC4A64FF084}" type="presParOf" srcId="{BD964E88-3674-4050-A220-1BB4CFCDCB57}" destId="{B8BA76CA-8244-46DE-9FA3-DE33D280DCFF}" srcOrd="5" destOrd="0" presId="urn:microsoft.com/office/officeart/2005/8/layout/StepDownProcess"/>
    <dgm:cxn modelId="{A0166DB1-A1E3-4CBC-AAD3-D131DAE6C514}" type="presParOf" srcId="{BD964E88-3674-4050-A220-1BB4CFCDCB57}" destId="{88153296-56EC-4446-B762-29B345B59BA4}" srcOrd="6" destOrd="0" presId="urn:microsoft.com/office/officeart/2005/8/layout/StepDownProcess"/>
    <dgm:cxn modelId="{4BF91AB9-3174-4D22-9D95-3B457D8B9BCB}" type="presParOf" srcId="{88153296-56EC-4446-B762-29B345B59BA4}" destId="{12671A52-9706-4A60-86EF-4457396EDEB0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BCDD296-FD33-480C-B697-FBA0D2E30A73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E8BB9E4-D64F-407A-BFB8-86D22C8A860D}">
      <dgm:prSet phldrT="[Text]"/>
      <dgm:spPr/>
      <dgm:t>
        <a:bodyPr/>
        <a:lstStyle/>
        <a:p>
          <a:r>
            <a:rPr lang="en-GB" b="1" dirty="0"/>
            <a:t>Display the names of the unique launch</a:t>
          </a:r>
          <a:endParaRPr lang="en-GB" dirty="0"/>
        </a:p>
      </dgm:t>
    </dgm:pt>
    <dgm:pt modelId="{CF7E35FC-F83F-42B4-AFBD-4A4CFAB67FD7}" type="parTrans" cxnId="{EF7747E5-62B2-43E4-A9D5-2905220A663B}">
      <dgm:prSet/>
      <dgm:spPr/>
      <dgm:t>
        <a:bodyPr/>
        <a:lstStyle/>
        <a:p>
          <a:endParaRPr lang="en-GB"/>
        </a:p>
      </dgm:t>
    </dgm:pt>
    <dgm:pt modelId="{A472FE68-8A60-4F87-BEA7-BF22041E059A}" type="sibTrans" cxnId="{EF7747E5-62B2-43E4-A9D5-2905220A663B}">
      <dgm:prSet/>
      <dgm:spPr/>
      <dgm:t>
        <a:bodyPr/>
        <a:lstStyle/>
        <a:p>
          <a:endParaRPr lang="en-GB"/>
        </a:p>
      </dgm:t>
    </dgm:pt>
    <dgm:pt modelId="{104CE742-7B7C-4D08-B61F-80A6E9EB7816}">
      <dgm:prSet phldrT="[Text]"/>
      <dgm:spPr/>
      <dgm:t>
        <a:bodyPr/>
        <a:lstStyle/>
        <a:p>
          <a:r>
            <a:rPr lang="en-GB" b="1" dirty="0"/>
            <a:t>Display the total payload mass carried by boosters</a:t>
          </a:r>
          <a:endParaRPr lang="en-GB" dirty="0"/>
        </a:p>
      </dgm:t>
    </dgm:pt>
    <dgm:pt modelId="{00F35313-2E5C-469F-9AE4-F7B7904F7569}" type="parTrans" cxnId="{55DC7525-DF0F-421C-B0A1-3D2EA58FC53A}">
      <dgm:prSet/>
      <dgm:spPr/>
      <dgm:t>
        <a:bodyPr/>
        <a:lstStyle/>
        <a:p>
          <a:endParaRPr lang="en-GB"/>
        </a:p>
      </dgm:t>
    </dgm:pt>
    <dgm:pt modelId="{E50B87A6-E0C6-47CA-8C34-9009212DAFB6}" type="sibTrans" cxnId="{55DC7525-DF0F-421C-B0A1-3D2EA58FC53A}">
      <dgm:prSet/>
      <dgm:spPr/>
      <dgm:t>
        <a:bodyPr/>
        <a:lstStyle/>
        <a:p>
          <a:endParaRPr lang="en-GB"/>
        </a:p>
      </dgm:t>
    </dgm:pt>
    <dgm:pt modelId="{67740EAB-7EF7-4C4C-BF33-F42F644E3C5F}">
      <dgm:prSet phldrT="[Text]"/>
      <dgm:spPr/>
      <dgm:t>
        <a:bodyPr/>
        <a:lstStyle/>
        <a:p>
          <a:r>
            <a:rPr lang="en-GB" b="1" dirty="0"/>
            <a:t>List the total number of successful and failure mission outcomes.</a:t>
          </a:r>
          <a:endParaRPr lang="en-GB" dirty="0"/>
        </a:p>
      </dgm:t>
    </dgm:pt>
    <dgm:pt modelId="{B20580D0-5B8A-4339-9250-0837B199E6F6}" type="parTrans" cxnId="{FB567FB7-B205-4562-9EB8-0663BF826457}">
      <dgm:prSet/>
      <dgm:spPr/>
      <dgm:t>
        <a:bodyPr/>
        <a:lstStyle/>
        <a:p>
          <a:endParaRPr lang="en-GB"/>
        </a:p>
      </dgm:t>
    </dgm:pt>
    <dgm:pt modelId="{9E748F2E-92DE-455D-9098-9B1185B496AB}" type="sibTrans" cxnId="{FB567FB7-B205-4562-9EB8-0663BF826457}">
      <dgm:prSet/>
      <dgm:spPr/>
      <dgm:t>
        <a:bodyPr/>
        <a:lstStyle/>
        <a:p>
          <a:endParaRPr lang="en-GB"/>
        </a:p>
      </dgm:t>
    </dgm:pt>
    <dgm:pt modelId="{C85465C4-A71B-4B9D-9089-4C19B4522400}">
      <dgm:prSet phldrT="[Text]"/>
      <dgm:spPr/>
      <dgm:t>
        <a:bodyPr/>
        <a:lstStyle/>
        <a:p>
          <a:r>
            <a:rPr lang="en-GB" b="1" dirty="0"/>
            <a:t>List the records which will display the month names, failure </a:t>
          </a:r>
          <a:r>
            <a:rPr lang="en-GB" b="1" dirty="0" err="1"/>
            <a:t>landing_outcomes</a:t>
          </a:r>
          <a:r>
            <a:rPr lang="en-GB" b="1" dirty="0"/>
            <a:t> in drone ship ,booster versions, </a:t>
          </a:r>
          <a:r>
            <a:rPr lang="en-GB" b="1" dirty="0" err="1"/>
            <a:t>launch_site</a:t>
          </a:r>
          <a:r>
            <a:rPr lang="en-GB" b="1" dirty="0"/>
            <a:t> for the months in year 2015</a:t>
          </a:r>
          <a:endParaRPr lang="en-GB" dirty="0"/>
        </a:p>
      </dgm:t>
    </dgm:pt>
    <dgm:pt modelId="{8B993D9B-2C59-4CFB-8D2D-F0B32D901C2A}" type="parTrans" cxnId="{8CF7F02F-3FA4-4CD5-807C-519AF97F78D0}">
      <dgm:prSet/>
      <dgm:spPr/>
      <dgm:t>
        <a:bodyPr/>
        <a:lstStyle/>
        <a:p>
          <a:endParaRPr lang="en-GB"/>
        </a:p>
      </dgm:t>
    </dgm:pt>
    <dgm:pt modelId="{CFA7F916-1F8C-4D12-887C-8A162213EFF0}" type="sibTrans" cxnId="{8CF7F02F-3FA4-4CD5-807C-519AF97F78D0}">
      <dgm:prSet/>
      <dgm:spPr/>
      <dgm:t>
        <a:bodyPr/>
        <a:lstStyle/>
        <a:p>
          <a:endParaRPr lang="en-GB"/>
        </a:p>
      </dgm:t>
    </dgm:pt>
    <dgm:pt modelId="{62A23EA1-0F45-453B-886E-7387562568EA}">
      <dgm:prSet phldrT="[Text]"/>
      <dgm:spPr/>
      <dgm:t>
        <a:bodyPr/>
        <a:lstStyle/>
        <a:p>
          <a:r>
            <a:rPr lang="en-GB" b="1" dirty="0"/>
            <a:t>Rank the count of successful </a:t>
          </a:r>
          <a:r>
            <a:rPr lang="en-GB" b="1" dirty="0" err="1"/>
            <a:t>landing_outcomes</a:t>
          </a:r>
          <a:r>
            <a:rPr lang="en-GB" b="1" dirty="0"/>
            <a:t> between the date 2010-06-04 and 2017-03-20 in descending order.</a:t>
          </a:r>
          <a:endParaRPr lang="en-GB" dirty="0"/>
        </a:p>
      </dgm:t>
    </dgm:pt>
    <dgm:pt modelId="{BE15D63C-58F4-4EB8-B73A-720C5A5C343C}" type="parTrans" cxnId="{63FD6B83-5D1C-4C21-AD21-24E7F939F226}">
      <dgm:prSet/>
      <dgm:spPr/>
      <dgm:t>
        <a:bodyPr/>
        <a:lstStyle/>
        <a:p>
          <a:endParaRPr lang="en-GB"/>
        </a:p>
      </dgm:t>
    </dgm:pt>
    <dgm:pt modelId="{899F52EB-0670-4597-AF64-A7058B76D337}" type="sibTrans" cxnId="{63FD6B83-5D1C-4C21-AD21-24E7F939F226}">
      <dgm:prSet/>
      <dgm:spPr/>
      <dgm:t>
        <a:bodyPr/>
        <a:lstStyle/>
        <a:p>
          <a:endParaRPr lang="en-GB"/>
        </a:p>
      </dgm:t>
    </dgm:pt>
    <dgm:pt modelId="{B85558AB-DDEF-40E1-BA33-48BBFBBFEF32}">
      <dgm:prSet phldrT="[Text]"/>
      <dgm:spPr/>
      <dgm:t>
        <a:bodyPr/>
        <a:lstStyle/>
        <a:p>
          <a:r>
            <a:rPr lang="en-GB" b="1" dirty="0"/>
            <a:t>List the date when the first </a:t>
          </a:r>
          <a:r>
            <a:rPr lang="en-GB" b="1" dirty="0" err="1"/>
            <a:t>succesful</a:t>
          </a:r>
          <a:r>
            <a:rPr lang="en-GB" b="1" dirty="0"/>
            <a:t> landing outcome in ground pad was </a:t>
          </a:r>
          <a:r>
            <a:rPr lang="en-GB" b="1" dirty="0" err="1"/>
            <a:t>acheived</a:t>
          </a:r>
          <a:r>
            <a:rPr lang="en-GB" b="1" dirty="0"/>
            <a:t>.</a:t>
          </a:r>
          <a:endParaRPr lang="en-GB" dirty="0"/>
        </a:p>
      </dgm:t>
    </dgm:pt>
    <dgm:pt modelId="{8B1C6DE1-3EDF-4AB6-8BD6-EAE8293A0618}" type="parTrans" cxnId="{354A0C5A-8619-45FA-BCC0-26D8DCA8A1D1}">
      <dgm:prSet/>
      <dgm:spPr/>
      <dgm:t>
        <a:bodyPr/>
        <a:lstStyle/>
        <a:p>
          <a:endParaRPr lang="en-GB"/>
        </a:p>
      </dgm:t>
    </dgm:pt>
    <dgm:pt modelId="{1E8DAC0D-EAD0-404C-98F1-E32CD0A901C3}" type="sibTrans" cxnId="{354A0C5A-8619-45FA-BCC0-26D8DCA8A1D1}">
      <dgm:prSet/>
      <dgm:spPr/>
      <dgm:t>
        <a:bodyPr/>
        <a:lstStyle/>
        <a:p>
          <a:endParaRPr lang="en-GB"/>
        </a:p>
      </dgm:t>
    </dgm:pt>
    <dgm:pt modelId="{CE98F56E-A00E-40CF-8BC9-42F578B7FD19}" type="pres">
      <dgm:prSet presAssocID="{EBCDD296-FD33-480C-B697-FBA0D2E30A73}" presName="rootnode" presStyleCnt="0">
        <dgm:presLayoutVars>
          <dgm:chMax/>
          <dgm:chPref/>
          <dgm:dir/>
          <dgm:animLvl val="lvl"/>
        </dgm:presLayoutVars>
      </dgm:prSet>
      <dgm:spPr/>
    </dgm:pt>
    <dgm:pt modelId="{4FE19CB1-0350-449A-83C4-8DE4D88F56CA}" type="pres">
      <dgm:prSet presAssocID="{7E8BB9E4-D64F-407A-BFB8-86D22C8A860D}" presName="composite" presStyleCnt="0"/>
      <dgm:spPr/>
    </dgm:pt>
    <dgm:pt modelId="{9E0BDEC6-ADBB-456A-AB64-C4D49477F471}" type="pres">
      <dgm:prSet presAssocID="{7E8BB9E4-D64F-407A-BFB8-86D22C8A860D}" presName="bentUpArrow1" presStyleLbl="alignImgPlace1" presStyleIdx="0" presStyleCnt="5"/>
      <dgm:spPr/>
    </dgm:pt>
    <dgm:pt modelId="{9D5C7755-80AD-4ED4-B664-4E661A0DE581}" type="pres">
      <dgm:prSet presAssocID="{7E8BB9E4-D64F-407A-BFB8-86D22C8A860D}" presName="ParentText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1CCBB938-B783-4C16-B253-4BFE45F54BC6}" type="pres">
      <dgm:prSet presAssocID="{7E8BB9E4-D64F-407A-BFB8-86D22C8A860D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A9AE36F-F3BF-4D18-BB83-FFF90EC94561}" type="pres">
      <dgm:prSet presAssocID="{A472FE68-8A60-4F87-BEA7-BF22041E059A}" presName="sibTrans" presStyleCnt="0"/>
      <dgm:spPr/>
    </dgm:pt>
    <dgm:pt modelId="{6D810FA3-B8DB-4A42-94E2-E8D324F5FBAF}" type="pres">
      <dgm:prSet presAssocID="{104CE742-7B7C-4D08-B61F-80A6E9EB7816}" presName="composite" presStyleCnt="0"/>
      <dgm:spPr/>
    </dgm:pt>
    <dgm:pt modelId="{72579398-BD67-4302-BECD-60D8077BE92A}" type="pres">
      <dgm:prSet presAssocID="{104CE742-7B7C-4D08-B61F-80A6E9EB7816}" presName="bentUpArrow1" presStyleLbl="alignImgPlace1" presStyleIdx="1" presStyleCnt="5"/>
      <dgm:spPr/>
    </dgm:pt>
    <dgm:pt modelId="{F8FC3149-E3AF-47EC-949F-67F4E3854BEE}" type="pres">
      <dgm:prSet presAssocID="{104CE742-7B7C-4D08-B61F-80A6E9EB7816}" presName="ParentText" presStyleLbl="node1" presStyleIdx="1" presStyleCnt="6">
        <dgm:presLayoutVars>
          <dgm:chMax val="1"/>
          <dgm:chPref val="1"/>
          <dgm:bulletEnabled val="1"/>
        </dgm:presLayoutVars>
      </dgm:prSet>
      <dgm:spPr/>
    </dgm:pt>
    <dgm:pt modelId="{0813B456-45F2-43C7-918D-1F55F80CD19C}" type="pres">
      <dgm:prSet presAssocID="{104CE742-7B7C-4D08-B61F-80A6E9EB7816}" presName="Child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1E1C826A-5AF8-475E-8575-E7D618623B2C}" type="pres">
      <dgm:prSet presAssocID="{E50B87A6-E0C6-47CA-8C34-9009212DAFB6}" presName="sibTrans" presStyleCnt="0"/>
      <dgm:spPr/>
    </dgm:pt>
    <dgm:pt modelId="{D11C4C72-A43D-4490-BFAF-7C92C4D447CE}" type="pres">
      <dgm:prSet presAssocID="{B85558AB-DDEF-40E1-BA33-48BBFBBFEF32}" presName="composite" presStyleCnt="0"/>
      <dgm:spPr/>
    </dgm:pt>
    <dgm:pt modelId="{D5D1243B-5EED-4BF2-95FA-B0A8AAA7F331}" type="pres">
      <dgm:prSet presAssocID="{B85558AB-DDEF-40E1-BA33-48BBFBBFEF32}" presName="bentUpArrow1" presStyleLbl="alignImgPlace1" presStyleIdx="2" presStyleCnt="5"/>
      <dgm:spPr/>
    </dgm:pt>
    <dgm:pt modelId="{49A23932-6D48-44A6-A655-55B9922C3956}" type="pres">
      <dgm:prSet presAssocID="{B85558AB-DDEF-40E1-BA33-48BBFBBFEF32}" presName="ParentText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6B562F84-948B-450A-A7F2-B0F41CCFE2E9}" type="pres">
      <dgm:prSet presAssocID="{B85558AB-DDEF-40E1-BA33-48BBFBBFEF32}" presName="Child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94523525-28E6-4B23-86F3-905EF85CFD24}" type="pres">
      <dgm:prSet presAssocID="{1E8DAC0D-EAD0-404C-98F1-E32CD0A901C3}" presName="sibTrans" presStyleCnt="0"/>
      <dgm:spPr/>
    </dgm:pt>
    <dgm:pt modelId="{8B40EC58-EBAD-405E-916F-1F6DD75F0716}" type="pres">
      <dgm:prSet presAssocID="{67740EAB-7EF7-4C4C-BF33-F42F644E3C5F}" presName="composite" presStyleCnt="0"/>
      <dgm:spPr/>
    </dgm:pt>
    <dgm:pt modelId="{A50E6648-C244-4BD6-8F69-A9CCD82AC366}" type="pres">
      <dgm:prSet presAssocID="{67740EAB-7EF7-4C4C-BF33-F42F644E3C5F}" presName="bentUpArrow1" presStyleLbl="alignImgPlace1" presStyleIdx="3" presStyleCnt="5"/>
      <dgm:spPr/>
    </dgm:pt>
    <dgm:pt modelId="{3E1BCD75-320C-426C-AEB9-8247CA53C6AC}" type="pres">
      <dgm:prSet presAssocID="{67740EAB-7EF7-4C4C-BF33-F42F644E3C5F}" presName="ParentText" presStyleLbl="node1" presStyleIdx="3" presStyleCnt="6">
        <dgm:presLayoutVars>
          <dgm:chMax val="1"/>
          <dgm:chPref val="1"/>
          <dgm:bulletEnabled val="1"/>
        </dgm:presLayoutVars>
      </dgm:prSet>
      <dgm:spPr/>
    </dgm:pt>
    <dgm:pt modelId="{A87F387D-46FE-4C07-939B-22E78AEB6106}" type="pres">
      <dgm:prSet presAssocID="{67740EAB-7EF7-4C4C-BF33-F42F644E3C5F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E2A73AFC-E139-4A8E-BBAC-6DA26800B73C}" type="pres">
      <dgm:prSet presAssocID="{9E748F2E-92DE-455D-9098-9B1185B496AB}" presName="sibTrans" presStyleCnt="0"/>
      <dgm:spPr/>
    </dgm:pt>
    <dgm:pt modelId="{9ED7252B-78DC-4FAC-B1F6-25D2B4ABBA85}" type="pres">
      <dgm:prSet presAssocID="{C85465C4-A71B-4B9D-9089-4C19B4522400}" presName="composite" presStyleCnt="0"/>
      <dgm:spPr/>
    </dgm:pt>
    <dgm:pt modelId="{8799FCA7-A38D-4058-AD7B-148D848E4A49}" type="pres">
      <dgm:prSet presAssocID="{C85465C4-A71B-4B9D-9089-4C19B4522400}" presName="bentUpArrow1" presStyleLbl="alignImgPlace1" presStyleIdx="4" presStyleCnt="5"/>
      <dgm:spPr/>
    </dgm:pt>
    <dgm:pt modelId="{6E987BD1-B525-401B-A2D5-C02311A79738}" type="pres">
      <dgm:prSet presAssocID="{C85465C4-A71B-4B9D-9089-4C19B4522400}" presName="ParentText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A593110B-220D-42CD-B3E0-F0D2301564FF}" type="pres">
      <dgm:prSet presAssocID="{C85465C4-A71B-4B9D-9089-4C19B4522400}" presName="ChildText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6C740766-387E-468C-81EA-9C8E69C43CE8}" type="pres">
      <dgm:prSet presAssocID="{CFA7F916-1F8C-4D12-887C-8A162213EFF0}" presName="sibTrans" presStyleCnt="0"/>
      <dgm:spPr/>
    </dgm:pt>
    <dgm:pt modelId="{1D19F00C-0C0B-4E65-809F-8F5562096854}" type="pres">
      <dgm:prSet presAssocID="{62A23EA1-0F45-453B-886E-7387562568EA}" presName="composite" presStyleCnt="0"/>
      <dgm:spPr/>
    </dgm:pt>
    <dgm:pt modelId="{0D581450-3219-44B6-98DC-B2C4E2BBF273}" type="pres">
      <dgm:prSet presAssocID="{62A23EA1-0F45-453B-886E-7387562568EA}" presName="ParentText" presStyleLbl="node1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A6F42302-94DC-463A-9A31-8A7BD83CC27D}" type="presOf" srcId="{7E8BB9E4-D64F-407A-BFB8-86D22C8A860D}" destId="{9D5C7755-80AD-4ED4-B664-4E661A0DE581}" srcOrd="0" destOrd="0" presId="urn:microsoft.com/office/officeart/2005/8/layout/StepDownProcess"/>
    <dgm:cxn modelId="{904D3C06-5782-4032-9BF0-AC659AEDA1F0}" type="presOf" srcId="{62A23EA1-0F45-453B-886E-7387562568EA}" destId="{0D581450-3219-44B6-98DC-B2C4E2BBF273}" srcOrd="0" destOrd="0" presId="urn:microsoft.com/office/officeart/2005/8/layout/StepDownProcess"/>
    <dgm:cxn modelId="{55DC7525-DF0F-421C-B0A1-3D2EA58FC53A}" srcId="{EBCDD296-FD33-480C-B697-FBA0D2E30A73}" destId="{104CE742-7B7C-4D08-B61F-80A6E9EB7816}" srcOrd="1" destOrd="0" parTransId="{00F35313-2E5C-469F-9AE4-F7B7904F7569}" sibTransId="{E50B87A6-E0C6-47CA-8C34-9009212DAFB6}"/>
    <dgm:cxn modelId="{8CF7F02F-3FA4-4CD5-807C-519AF97F78D0}" srcId="{EBCDD296-FD33-480C-B697-FBA0D2E30A73}" destId="{C85465C4-A71B-4B9D-9089-4C19B4522400}" srcOrd="4" destOrd="0" parTransId="{8B993D9B-2C59-4CFB-8D2D-F0B32D901C2A}" sibTransId="{CFA7F916-1F8C-4D12-887C-8A162213EFF0}"/>
    <dgm:cxn modelId="{42F91F40-6313-49AD-91F1-43A413087FBE}" type="presOf" srcId="{EBCDD296-FD33-480C-B697-FBA0D2E30A73}" destId="{CE98F56E-A00E-40CF-8BC9-42F578B7FD19}" srcOrd="0" destOrd="0" presId="urn:microsoft.com/office/officeart/2005/8/layout/StepDownProcess"/>
    <dgm:cxn modelId="{81A29C71-8DCB-4FD3-9C28-03A4902518D8}" type="presOf" srcId="{C85465C4-A71B-4B9D-9089-4C19B4522400}" destId="{6E987BD1-B525-401B-A2D5-C02311A79738}" srcOrd="0" destOrd="0" presId="urn:microsoft.com/office/officeart/2005/8/layout/StepDownProcess"/>
    <dgm:cxn modelId="{354A0C5A-8619-45FA-BCC0-26D8DCA8A1D1}" srcId="{EBCDD296-FD33-480C-B697-FBA0D2E30A73}" destId="{B85558AB-DDEF-40E1-BA33-48BBFBBFEF32}" srcOrd="2" destOrd="0" parTransId="{8B1C6DE1-3EDF-4AB6-8BD6-EAE8293A0618}" sibTransId="{1E8DAC0D-EAD0-404C-98F1-E32CD0A901C3}"/>
    <dgm:cxn modelId="{63FD6B83-5D1C-4C21-AD21-24E7F939F226}" srcId="{EBCDD296-FD33-480C-B697-FBA0D2E30A73}" destId="{62A23EA1-0F45-453B-886E-7387562568EA}" srcOrd="5" destOrd="0" parTransId="{BE15D63C-58F4-4EB8-B73A-720C5A5C343C}" sibTransId="{899F52EB-0670-4597-AF64-A7058B76D337}"/>
    <dgm:cxn modelId="{FB567FB7-B205-4562-9EB8-0663BF826457}" srcId="{EBCDD296-FD33-480C-B697-FBA0D2E30A73}" destId="{67740EAB-7EF7-4C4C-BF33-F42F644E3C5F}" srcOrd="3" destOrd="0" parTransId="{B20580D0-5B8A-4339-9250-0837B199E6F6}" sibTransId="{9E748F2E-92DE-455D-9098-9B1185B496AB}"/>
    <dgm:cxn modelId="{52D9BCBC-EBC8-4CCD-B20A-080DC5A25220}" type="presOf" srcId="{B85558AB-DDEF-40E1-BA33-48BBFBBFEF32}" destId="{49A23932-6D48-44A6-A655-55B9922C3956}" srcOrd="0" destOrd="0" presId="urn:microsoft.com/office/officeart/2005/8/layout/StepDownProcess"/>
    <dgm:cxn modelId="{EF7747E5-62B2-43E4-A9D5-2905220A663B}" srcId="{EBCDD296-FD33-480C-B697-FBA0D2E30A73}" destId="{7E8BB9E4-D64F-407A-BFB8-86D22C8A860D}" srcOrd="0" destOrd="0" parTransId="{CF7E35FC-F83F-42B4-AFBD-4A4CFAB67FD7}" sibTransId="{A472FE68-8A60-4F87-BEA7-BF22041E059A}"/>
    <dgm:cxn modelId="{75F9CBEF-F976-4DFD-89FE-72E471A2385B}" type="presOf" srcId="{104CE742-7B7C-4D08-B61F-80A6E9EB7816}" destId="{F8FC3149-E3AF-47EC-949F-67F4E3854BEE}" srcOrd="0" destOrd="0" presId="urn:microsoft.com/office/officeart/2005/8/layout/StepDownProcess"/>
    <dgm:cxn modelId="{2E6CB7F8-C1E8-44F4-8A7B-CEE25521CDBD}" type="presOf" srcId="{67740EAB-7EF7-4C4C-BF33-F42F644E3C5F}" destId="{3E1BCD75-320C-426C-AEB9-8247CA53C6AC}" srcOrd="0" destOrd="0" presId="urn:microsoft.com/office/officeart/2005/8/layout/StepDownProcess"/>
    <dgm:cxn modelId="{A3AF79D5-5290-4BAF-9535-2DD3CFD5EA56}" type="presParOf" srcId="{CE98F56E-A00E-40CF-8BC9-42F578B7FD19}" destId="{4FE19CB1-0350-449A-83C4-8DE4D88F56CA}" srcOrd="0" destOrd="0" presId="urn:microsoft.com/office/officeart/2005/8/layout/StepDownProcess"/>
    <dgm:cxn modelId="{A87C1063-FC88-4F70-8F38-AE497996A6A7}" type="presParOf" srcId="{4FE19CB1-0350-449A-83C4-8DE4D88F56CA}" destId="{9E0BDEC6-ADBB-456A-AB64-C4D49477F471}" srcOrd="0" destOrd="0" presId="urn:microsoft.com/office/officeart/2005/8/layout/StepDownProcess"/>
    <dgm:cxn modelId="{D935B576-BF48-47ED-96F5-FB9BEB256A99}" type="presParOf" srcId="{4FE19CB1-0350-449A-83C4-8DE4D88F56CA}" destId="{9D5C7755-80AD-4ED4-B664-4E661A0DE581}" srcOrd="1" destOrd="0" presId="urn:microsoft.com/office/officeart/2005/8/layout/StepDownProcess"/>
    <dgm:cxn modelId="{B40D3F7B-CA94-4909-9826-95307524C7A7}" type="presParOf" srcId="{4FE19CB1-0350-449A-83C4-8DE4D88F56CA}" destId="{1CCBB938-B783-4C16-B253-4BFE45F54BC6}" srcOrd="2" destOrd="0" presId="urn:microsoft.com/office/officeart/2005/8/layout/StepDownProcess"/>
    <dgm:cxn modelId="{4B2BA97E-606E-4815-B28D-963F810EE7F7}" type="presParOf" srcId="{CE98F56E-A00E-40CF-8BC9-42F578B7FD19}" destId="{4A9AE36F-F3BF-4D18-BB83-FFF90EC94561}" srcOrd="1" destOrd="0" presId="urn:microsoft.com/office/officeart/2005/8/layout/StepDownProcess"/>
    <dgm:cxn modelId="{D23375A8-852D-4BE6-B121-C1705569189C}" type="presParOf" srcId="{CE98F56E-A00E-40CF-8BC9-42F578B7FD19}" destId="{6D810FA3-B8DB-4A42-94E2-E8D324F5FBAF}" srcOrd="2" destOrd="0" presId="urn:microsoft.com/office/officeart/2005/8/layout/StepDownProcess"/>
    <dgm:cxn modelId="{C9A106D8-B6C2-4BB2-BE77-DA3E830D533E}" type="presParOf" srcId="{6D810FA3-B8DB-4A42-94E2-E8D324F5FBAF}" destId="{72579398-BD67-4302-BECD-60D8077BE92A}" srcOrd="0" destOrd="0" presId="urn:microsoft.com/office/officeart/2005/8/layout/StepDownProcess"/>
    <dgm:cxn modelId="{454DF084-E233-4FEF-A3C6-E22B0299DBA0}" type="presParOf" srcId="{6D810FA3-B8DB-4A42-94E2-E8D324F5FBAF}" destId="{F8FC3149-E3AF-47EC-949F-67F4E3854BEE}" srcOrd="1" destOrd="0" presId="urn:microsoft.com/office/officeart/2005/8/layout/StepDownProcess"/>
    <dgm:cxn modelId="{558EE023-B536-4848-8A35-AF3B8CF662D9}" type="presParOf" srcId="{6D810FA3-B8DB-4A42-94E2-E8D324F5FBAF}" destId="{0813B456-45F2-43C7-918D-1F55F80CD19C}" srcOrd="2" destOrd="0" presId="urn:microsoft.com/office/officeart/2005/8/layout/StepDownProcess"/>
    <dgm:cxn modelId="{B592B9B4-FF52-40BF-BC21-8FD13619C365}" type="presParOf" srcId="{CE98F56E-A00E-40CF-8BC9-42F578B7FD19}" destId="{1E1C826A-5AF8-475E-8575-E7D618623B2C}" srcOrd="3" destOrd="0" presId="urn:microsoft.com/office/officeart/2005/8/layout/StepDownProcess"/>
    <dgm:cxn modelId="{7C7C1A49-99B4-4DA3-991B-8C3C425D180E}" type="presParOf" srcId="{CE98F56E-A00E-40CF-8BC9-42F578B7FD19}" destId="{D11C4C72-A43D-4490-BFAF-7C92C4D447CE}" srcOrd="4" destOrd="0" presId="urn:microsoft.com/office/officeart/2005/8/layout/StepDownProcess"/>
    <dgm:cxn modelId="{BA170272-88BC-416A-903B-59F48E5B66AC}" type="presParOf" srcId="{D11C4C72-A43D-4490-BFAF-7C92C4D447CE}" destId="{D5D1243B-5EED-4BF2-95FA-B0A8AAA7F331}" srcOrd="0" destOrd="0" presId="urn:microsoft.com/office/officeart/2005/8/layout/StepDownProcess"/>
    <dgm:cxn modelId="{A9526CD7-A7A3-4758-9057-4DDF251CE122}" type="presParOf" srcId="{D11C4C72-A43D-4490-BFAF-7C92C4D447CE}" destId="{49A23932-6D48-44A6-A655-55B9922C3956}" srcOrd="1" destOrd="0" presId="urn:microsoft.com/office/officeart/2005/8/layout/StepDownProcess"/>
    <dgm:cxn modelId="{546DBA06-2B5B-4A5C-8DEB-F220B8845AE6}" type="presParOf" srcId="{D11C4C72-A43D-4490-BFAF-7C92C4D447CE}" destId="{6B562F84-948B-450A-A7F2-B0F41CCFE2E9}" srcOrd="2" destOrd="0" presId="urn:microsoft.com/office/officeart/2005/8/layout/StepDownProcess"/>
    <dgm:cxn modelId="{5BFB3A34-EF8A-4595-B897-BB702D3D6506}" type="presParOf" srcId="{CE98F56E-A00E-40CF-8BC9-42F578B7FD19}" destId="{94523525-28E6-4B23-86F3-905EF85CFD24}" srcOrd="5" destOrd="0" presId="urn:microsoft.com/office/officeart/2005/8/layout/StepDownProcess"/>
    <dgm:cxn modelId="{5EB21889-37FE-4E1E-BA45-067EF5B52F5E}" type="presParOf" srcId="{CE98F56E-A00E-40CF-8BC9-42F578B7FD19}" destId="{8B40EC58-EBAD-405E-916F-1F6DD75F0716}" srcOrd="6" destOrd="0" presId="urn:microsoft.com/office/officeart/2005/8/layout/StepDownProcess"/>
    <dgm:cxn modelId="{DDEA1020-7DA4-41A6-B2E5-38F152BAAF4E}" type="presParOf" srcId="{8B40EC58-EBAD-405E-916F-1F6DD75F0716}" destId="{A50E6648-C244-4BD6-8F69-A9CCD82AC366}" srcOrd="0" destOrd="0" presId="urn:microsoft.com/office/officeart/2005/8/layout/StepDownProcess"/>
    <dgm:cxn modelId="{DBC351DC-0AD7-4AB8-B3F8-F44821957618}" type="presParOf" srcId="{8B40EC58-EBAD-405E-916F-1F6DD75F0716}" destId="{3E1BCD75-320C-426C-AEB9-8247CA53C6AC}" srcOrd="1" destOrd="0" presId="urn:microsoft.com/office/officeart/2005/8/layout/StepDownProcess"/>
    <dgm:cxn modelId="{FBCF78FE-18A1-4AFA-AB9C-01981E150CA8}" type="presParOf" srcId="{8B40EC58-EBAD-405E-916F-1F6DD75F0716}" destId="{A87F387D-46FE-4C07-939B-22E78AEB6106}" srcOrd="2" destOrd="0" presId="urn:microsoft.com/office/officeart/2005/8/layout/StepDownProcess"/>
    <dgm:cxn modelId="{02B039C9-0F94-4EAF-B7F1-12C7B63F607E}" type="presParOf" srcId="{CE98F56E-A00E-40CF-8BC9-42F578B7FD19}" destId="{E2A73AFC-E139-4A8E-BBAC-6DA26800B73C}" srcOrd="7" destOrd="0" presId="urn:microsoft.com/office/officeart/2005/8/layout/StepDownProcess"/>
    <dgm:cxn modelId="{85E19D0D-0F34-4186-BA4D-46A251C84D9C}" type="presParOf" srcId="{CE98F56E-A00E-40CF-8BC9-42F578B7FD19}" destId="{9ED7252B-78DC-4FAC-B1F6-25D2B4ABBA85}" srcOrd="8" destOrd="0" presId="urn:microsoft.com/office/officeart/2005/8/layout/StepDownProcess"/>
    <dgm:cxn modelId="{C8A520CE-A666-483D-88EE-FEA87904DB1D}" type="presParOf" srcId="{9ED7252B-78DC-4FAC-B1F6-25D2B4ABBA85}" destId="{8799FCA7-A38D-4058-AD7B-148D848E4A49}" srcOrd="0" destOrd="0" presId="urn:microsoft.com/office/officeart/2005/8/layout/StepDownProcess"/>
    <dgm:cxn modelId="{DEF293EF-1171-421B-B7D1-7162CD5D35F3}" type="presParOf" srcId="{9ED7252B-78DC-4FAC-B1F6-25D2B4ABBA85}" destId="{6E987BD1-B525-401B-A2D5-C02311A79738}" srcOrd="1" destOrd="0" presId="urn:microsoft.com/office/officeart/2005/8/layout/StepDownProcess"/>
    <dgm:cxn modelId="{70EF2678-58D5-4405-AF63-9FBCFED190EC}" type="presParOf" srcId="{9ED7252B-78DC-4FAC-B1F6-25D2B4ABBA85}" destId="{A593110B-220D-42CD-B3E0-F0D2301564FF}" srcOrd="2" destOrd="0" presId="urn:microsoft.com/office/officeart/2005/8/layout/StepDownProcess"/>
    <dgm:cxn modelId="{29026144-0717-4CBC-89F7-72BCB8986F9B}" type="presParOf" srcId="{CE98F56E-A00E-40CF-8BC9-42F578B7FD19}" destId="{6C740766-387E-468C-81EA-9C8E69C43CE8}" srcOrd="9" destOrd="0" presId="urn:microsoft.com/office/officeart/2005/8/layout/StepDownProcess"/>
    <dgm:cxn modelId="{C8907944-FEB2-4457-B90C-15EF45126731}" type="presParOf" srcId="{CE98F56E-A00E-40CF-8BC9-42F578B7FD19}" destId="{1D19F00C-0C0B-4E65-809F-8F5562096854}" srcOrd="10" destOrd="0" presId="urn:microsoft.com/office/officeart/2005/8/layout/StepDownProcess"/>
    <dgm:cxn modelId="{A6D4A3AF-F706-40A5-AA27-DD608B677347}" type="presParOf" srcId="{1D19F00C-0C0B-4E65-809F-8F5562096854}" destId="{0D581450-3219-44B6-98DC-B2C4E2BBF27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EB927A-8BDC-45B3-B637-35D73658B67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6155381-D967-4B48-8B04-DDCEC36666AA}">
      <dgm:prSet phldrT="[Text]"/>
      <dgm:spPr/>
      <dgm:t>
        <a:bodyPr/>
        <a:lstStyle/>
        <a:p>
          <a:r>
            <a:rPr lang="en-GB" b="1" dirty="0"/>
            <a:t>Mark all launch sites on a map</a:t>
          </a:r>
          <a:endParaRPr lang="en-GB" dirty="0"/>
        </a:p>
      </dgm:t>
    </dgm:pt>
    <dgm:pt modelId="{8EA03A21-772D-469A-BCF0-BB5131FF842A}" type="parTrans" cxnId="{868473ED-B771-46BD-AAF8-BF3E274112AB}">
      <dgm:prSet/>
      <dgm:spPr/>
      <dgm:t>
        <a:bodyPr/>
        <a:lstStyle/>
        <a:p>
          <a:endParaRPr lang="en-GB"/>
        </a:p>
      </dgm:t>
    </dgm:pt>
    <dgm:pt modelId="{B6090D3F-5038-455F-9686-65F66D835070}" type="sibTrans" cxnId="{868473ED-B771-46BD-AAF8-BF3E274112AB}">
      <dgm:prSet/>
      <dgm:spPr/>
      <dgm:t>
        <a:bodyPr/>
        <a:lstStyle/>
        <a:p>
          <a:endParaRPr lang="en-GB"/>
        </a:p>
      </dgm:t>
    </dgm:pt>
    <dgm:pt modelId="{A0D48C11-C82C-4914-9ACB-39CE269A4813}">
      <dgm:prSet phldrT="[Text]"/>
      <dgm:spPr/>
      <dgm:t>
        <a:bodyPr/>
        <a:lstStyle/>
        <a:p>
          <a:r>
            <a:rPr lang="en-GB" dirty="0"/>
            <a:t>Add </a:t>
          </a:r>
          <a:r>
            <a:rPr lang="en-GB" dirty="0" err="1"/>
            <a:t>folium.Circle</a:t>
          </a:r>
          <a:r>
            <a:rPr lang="en-GB" dirty="0"/>
            <a:t> &amp; </a:t>
          </a:r>
          <a:r>
            <a:rPr lang="en-GB" dirty="0" err="1"/>
            <a:t>folium.Marker</a:t>
          </a:r>
          <a:r>
            <a:rPr lang="en-GB" dirty="0"/>
            <a:t> on each site</a:t>
          </a:r>
        </a:p>
      </dgm:t>
    </dgm:pt>
    <dgm:pt modelId="{171DAC17-D6C6-439E-AF48-225C1C7C1FFD}" type="parTrans" cxnId="{D1A4E711-8B23-4AC6-8B0B-5344C4512A48}">
      <dgm:prSet/>
      <dgm:spPr/>
      <dgm:t>
        <a:bodyPr/>
        <a:lstStyle/>
        <a:p>
          <a:endParaRPr lang="en-GB"/>
        </a:p>
      </dgm:t>
    </dgm:pt>
    <dgm:pt modelId="{6F40EE84-ACF4-46F9-BC61-08F7069B6F4E}" type="sibTrans" cxnId="{D1A4E711-8B23-4AC6-8B0B-5344C4512A48}">
      <dgm:prSet/>
      <dgm:spPr/>
      <dgm:t>
        <a:bodyPr/>
        <a:lstStyle/>
        <a:p>
          <a:endParaRPr lang="en-GB"/>
        </a:p>
      </dgm:t>
    </dgm:pt>
    <dgm:pt modelId="{08458041-A447-47E7-8221-05AF8205C4F8}">
      <dgm:prSet phldrT="[Text]"/>
      <dgm:spPr/>
      <dgm:t>
        <a:bodyPr/>
        <a:lstStyle/>
        <a:p>
          <a:r>
            <a:rPr lang="en-GB" b="1" dirty="0"/>
            <a:t>Mark the success/failed launches for each site on the map</a:t>
          </a:r>
          <a:endParaRPr lang="en-GB" dirty="0"/>
        </a:p>
      </dgm:t>
    </dgm:pt>
    <dgm:pt modelId="{8C6CB771-465D-4E81-BBBC-847CC786C5A2}" type="parTrans" cxnId="{F524FE0F-F80B-4F07-8746-683130646537}">
      <dgm:prSet/>
      <dgm:spPr/>
      <dgm:t>
        <a:bodyPr/>
        <a:lstStyle/>
        <a:p>
          <a:endParaRPr lang="en-GB"/>
        </a:p>
      </dgm:t>
    </dgm:pt>
    <dgm:pt modelId="{DC5899D9-60F8-413F-BBF7-7EE0D514AB17}" type="sibTrans" cxnId="{F524FE0F-F80B-4F07-8746-683130646537}">
      <dgm:prSet/>
      <dgm:spPr/>
      <dgm:t>
        <a:bodyPr/>
        <a:lstStyle/>
        <a:p>
          <a:endParaRPr lang="en-GB"/>
        </a:p>
      </dgm:t>
    </dgm:pt>
    <dgm:pt modelId="{BB8B08F4-B2F6-4CE0-B376-C1A1997C2A92}">
      <dgm:prSet phldrT="[Text]"/>
      <dgm:spPr/>
      <dgm:t>
        <a:bodyPr/>
        <a:lstStyle/>
        <a:p>
          <a:r>
            <a:rPr lang="en-GB" b="1" dirty="0"/>
            <a:t>Calculate the distances between a launch site to its proximities</a:t>
          </a:r>
          <a:endParaRPr lang="en-GB" dirty="0"/>
        </a:p>
      </dgm:t>
    </dgm:pt>
    <dgm:pt modelId="{E02FA18E-511D-4B01-8FCC-4EEB63B804E2}" type="parTrans" cxnId="{260E47D2-BE34-4505-B751-5120DBC36D30}">
      <dgm:prSet/>
      <dgm:spPr/>
      <dgm:t>
        <a:bodyPr/>
        <a:lstStyle/>
        <a:p>
          <a:endParaRPr lang="en-GB"/>
        </a:p>
      </dgm:t>
    </dgm:pt>
    <dgm:pt modelId="{14BD50BE-9200-46B5-90E5-C9D3F40E43FB}" type="sibTrans" cxnId="{260E47D2-BE34-4505-B751-5120DBC36D30}">
      <dgm:prSet/>
      <dgm:spPr/>
      <dgm:t>
        <a:bodyPr/>
        <a:lstStyle/>
        <a:p>
          <a:endParaRPr lang="en-GB"/>
        </a:p>
      </dgm:t>
    </dgm:pt>
    <dgm:pt modelId="{509BA79C-3D5F-4C03-B726-D2E79354C4BD}">
      <dgm:prSet phldrT="[Text]"/>
      <dgm:spPr/>
      <dgm:t>
        <a:bodyPr/>
        <a:lstStyle/>
        <a:p>
          <a:r>
            <a:rPr lang="en-GB" dirty="0"/>
            <a:t>Calculate the distance to nearest railway</a:t>
          </a:r>
        </a:p>
      </dgm:t>
    </dgm:pt>
    <dgm:pt modelId="{23000FB6-4C2B-465B-86CF-072A81C41D00}" type="parTrans" cxnId="{CE48A4F5-9570-401B-AFD2-E6FB83727250}">
      <dgm:prSet/>
      <dgm:spPr/>
      <dgm:t>
        <a:bodyPr/>
        <a:lstStyle/>
        <a:p>
          <a:endParaRPr lang="en-GB"/>
        </a:p>
      </dgm:t>
    </dgm:pt>
    <dgm:pt modelId="{40C110FE-933B-4990-8970-E4702483B946}" type="sibTrans" cxnId="{CE48A4F5-9570-401B-AFD2-E6FB83727250}">
      <dgm:prSet/>
      <dgm:spPr/>
      <dgm:t>
        <a:bodyPr/>
        <a:lstStyle/>
        <a:p>
          <a:endParaRPr lang="en-GB"/>
        </a:p>
      </dgm:t>
    </dgm:pt>
    <dgm:pt modelId="{B022199D-05FA-4500-93BC-8467782EADB2}">
      <dgm:prSet phldrT="[Text]"/>
      <dgm:spPr/>
      <dgm:t>
        <a:bodyPr/>
        <a:lstStyle/>
        <a:p>
          <a:r>
            <a:rPr lang="en-GB" dirty="0"/>
            <a:t>Use polyline function to show the distance</a:t>
          </a:r>
        </a:p>
      </dgm:t>
    </dgm:pt>
    <dgm:pt modelId="{039F1C71-88DF-4E98-B89D-232DBF85D393}" type="parTrans" cxnId="{F8AC86DA-E24A-4CB4-8929-29A65D8181EA}">
      <dgm:prSet/>
      <dgm:spPr/>
      <dgm:t>
        <a:bodyPr/>
        <a:lstStyle/>
        <a:p>
          <a:endParaRPr lang="en-GB"/>
        </a:p>
      </dgm:t>
    </dgm:pt>
    <dgm:pt modelId="{4B3991F3-BC7B-4D41-8A33-C74AED0A0EC4}" type="sibTrans" cxnId="{F8AC86DA-E24A-4CB4-8929-29A65D8181EA}">
      <dgm:prSet/>
      <dgm:spPr/>
      <dgm:t>
        <a:bodyPr/>
        <a:lstStyle/>
        <a:p>
          <a:endParaRPr lang="en-GB"/>
        </a:p>
      </dgm:t>
    </dgm:pt>
    <dgm:pt modelId="{4613DE70-B7F4-42DB-9B91-741481813AF1}" type="pres">
      <dgm:prSet presAssocID="{69EB927A-8BDC-45B3-B637-35D73658B675}" presName="rootnode" presStyleCnt="0">
        <dgm:presLayoutVars>
          <dgm:chMax/>
          <dgm:chPref/>
          <dgm:dir/>
          <dgm:animLvl val="lvl"/>
        </dgm:presLayoutVars>
      </dgm:prSet>
      <dgm:spPr/>
    </dgm:pt>
    <dgm:pt modelId="{670F7341-805C-41FE-B300-DDAD2D12FDC0}" type="pres">
      <dgm:prSet presAssocID="{C6155381-D967-4B48-8B04-DDCEC36666AA}" presName="composite" presStyleCnt="0"/>
      <dgm:spPr/>
    </dgm:pt>
    <dgm:pt modelId="{F8BCF54C-1577-4C81-A3C7-BAB53357E439}" type="pres">
      <dgm:prSet presAssocID="{C6155381-D967-4B48-8B04-DDCEC36666AA}" presName="bentUpArrow1" presStyleLbl="alignImgPlace1" presStyleIdx="0" presStyleCnt="5"/>
      <dgm:spPr/>
    </dgm:pt>
    <dgm:pt modelId="{14C717ED-918F-4AF7-A79E-E3B825060C34}" type="pres">
      <dgm:prSet presAssocID="{C6155381-D967-4B48-8B04-DDCEC36666AA}" presName="ParentText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73F43FDD-6698-4A4A-AC60-5C58E6A85BF2}" type="pres">
      <dgm:prSet presAssocID="{C6155381-D967-4B48-8B04-DDCEC36666AA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9B3C1BD2-B800-446C-AB5A-5E77E91133E5}" type="pres">
      <dgm:prSet presAssocID="{B6090D3F-5038-455F-9686-65F66D835070}" presName="sibTrans" presStyleCnt="0"/>
      <dgm:spPr/>
    </dgm:pt>
    <dgm:pt modelId="{157CFD62-147F-4F33-8CE6-412E59A54795}" type="pres">
      <dgm:prSet presAssocID="{A0D48C11-C82C-4914-9ACB-39CE269A4813}" presName="composite" presStyleCnt="0"/>
      <dgm:spPr/>
    </dgm:pt>
    <dgm:pt modelId="{BC452EB8-AF50-45D1-BB30-606FBBD9D8C9}" type="pres">
      <dgm:prSet presAssocID="{A0D48C11-C82C-4914-9ACB-39CE269A4813}" presName="bentUpArrow1" presStyleLbl="alignImgPlace1" presStyleIdx="1" presStyleCnt="5"/>
      <dgm:spPr/>
    </dgm:pt>
    <dgm:pt modelId="{869B5C05-9EBC-4CF3-948F-977230E563D1}" type="pres">
      <dgm:prSet presAssocID="{A0D48C11-C82C-4914-9ACB-39CE269A4813}" presName="ParentText" presStyleLbl="node1" presStyleIdx="1" presStyleCnt="6">
        <dgm:presLayoutVars>
          <dgm:chMax val="1"/>
          <dgm:chPref val="1"/>
          <dgm:bulletEnabled val="1"/>
        </dgm:presLayoutVars>
      </dgm:prSet>
      <dgm:spPr/>
    </dgm:pt>
    <dgm:pt modelId="{BCA2677B-B241-4AC5-ADF0-CFE7A287C159}" type="pres">
      <dgm:prSet presAssocID="{A0D48C11-C82C-4914-9ACB-39CE269A4813}" presName="Child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9E49CAEC-6A9B-4309-8AEE-1FE8C615B356}" type="pres">
      <dgm:prSet presAssocID="{6F40EE84-ACF4-46F9-BC61-08F7069B6F4E}" presName="sibTrans" presStyleCnt="0"/>
      <dgm:spPr/>
    </dgm:pt>
    <dgm:pt modelId="{7B5BBACC-D0A0-48AA-B9B3-E5351BED88F5}" type="pres">
      <dgm:prSet presAssocID="{08458041-A447-47E7-8221-05AF8205C4F8}" presName="composite" presStyleCnt="0"/>
      <dgm:spPr/>
    </dgm:pt>
    <dgm:pt modelId="{ADA0C849-7A1C-419B-87A5-A2163F99DD7C}" type="pres">
      <dgm:prSet presAssocID="{08458041-A447-47E7-8221-05AF8205C4F8}" presName="bentUpArrow1" presStyleLbl="alignImgPlace1" presStyleIdx="2" presStyleCnt="5"/>
      <dgm:spPr/>
    </dgm:pt>
    <dgm:pt modelId="{E9A9701C-E914-439B-A359-AC50501A1A9E}" type="pres">
      <dgm:prSet presAssocID="{08458041-A447-47E7-8221-05AF8205C4F8}" presName="ParentText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E3E2FD2E-1E8E-4C49-8A4E-670546CAD798}" type="pres">
      <dgm:prSet presAssocID="{08458041-A447-47E7-8221-05AF8205C4F8}" presName="Child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5904B0D8-1B19-4179-A758-62FCF30241D8}" type="pres">
      <dgm:prSet presAssocID="{DC5899D9-60F8-413F-BBF7-7EE0D514AB17}" presName="sibTrans" presStyleCnt="0"/>
      <dgm:spPr/>
    </dgm:pt>
    <dgm:pt modelId="{2815FB5C-5E67-4FB8-B962-88D83083C9FF}" type="pres">
      <dgm:prSet presAssocID="{BB8B08F4-B2F6-4CE0-B376-C1A1997C2A92}" presName="composite" presStyleCnt="0"/>
      <dgm:spPr/>
    </dgm:pt>
    <dgm:pt modelId="{E8532C72-A0E0-4EED-BDF5-BC5094315B86}" type="pres">
      <dgm:prSet presAssocID="{BB8B08F4-B2F6-4CE0-B376-C1A1997C2A92}" presName="bentUpArrow1" presStyleLbl="alignImgPlace1" presStyleIdx="3" presStyleCnt="5"/>
      <dgm:spPr/>
    </dgm:pt>
    <dgm:pt modelId="{E9B26155-1B7F-4AE3-AF04-048F22CAE43D}" type="pres">
      <dgm:prSet presAssocID="{BB8B08F4-B2F6-4CE0-B376-C1A1997C2A92}" presName="ParentText" presStyleLbl="node1" presStyleIdx="3" presStyleCnt="6">
        <dgm:presLayoutVars>
          <dgm:chMax val="1"/>
          <dgm:chPref val="1"/>
          <dgm:bulletEnabled val="1"/>
        </dgm:presLayoutVars>
      </dgm:prSet>
      <dgm:spPr/>
    </dgm:pt>
    <dgm:pt modelId="{56D2967D-1A08-41E2-9074-ED031C6E5717}" type="pres">
      <dgm:prSet presAssocID="{BB8B08F4-B2F6-4CE0-B376-C1A1997C2A92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44C309C4-B61C-4004-8752-3FB85B1E10F9}" type="pres">
      <dgm:prSet presAssocID="{14BD50BE-9200-46B5-90E5-C9D3F40E43FB}" presName="sibTrans" presStyleCnt="0"/>
      <dgm:spPr/>
    </dgm:pt>
    <dgm:pt modelId="{AB447E2A-647D-47E0-84DF-51BB6AE4523B}" type="pres">
      <dgm:prSet presAssocID="{509BA79C-3D5F-4C03-B726-D2E79354C4BD}" presName="composite" presStyleCnt="0"/>
      <dgm:spPr/>
    </dgm:pt>
    <dgm:pt modelId="{2605825D-3152-4A9C-A12B-B8CFD5BE3C26}" type="pres">
      <dgm:prSet presAssocID="{509BA79C-3D5F-4C03-B726-D2E79354C4BD}" presName="bentUpArrow1" presStyleLbl="alignImgPlace1" presStyleIdx="4" presStyleCnt="5"/>
      <dgm:spPr/>
    </dgm:pt>
    <dgm:pt modelId="{531494CD-9AE5-459F-9D6B-9084136FD011}" type="pres">
      <dgm:prSet presAssocID="{509BA79C-3D5F-4C03-B726-D2E79354C4BD}" presName="ParentText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42D7425A-2485-41F6-A409-5C38CC14F28B}" type="pres">
      <dgm:prSet presAssocID="{509BA79C-3D5F-4C03-B726-D2E79354C4BD}" presName="ChildText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43CE5D60-A9AC-4902-B607-2120D7F4FF6C}" type="pres">
      <dgm:prSet presAssocID="{40C110FE-933B-4990-8970-E4702483B946}" presName="sibTrans" presStyleCnt="0"/>
      <dgm:spPr/>
    </dgm:pt>
    <dgm:pt modelId="{60AB5113-3A1D-4B90-B705-8A2DEAE0C5E8}" type="pres">
      <dgm:prSet presAssocID="{B022199D-05FA-4500-93BC-8467782EADB2}" presName="composite" presStyleCnt="0"/>
      <dgm:spPr/>
    </dgm:pt>
    <dgm:pt modelId="{AB7284AB-C7B1-4930-A6EB-47B162FB9BD9}" type="pres">
      <dgm:prSet presAssocID="{B022199D-05FA-4500-93BC-8467782EADB2}" presName="ParentText" presStyleLbl="node1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8889260A-E74F-4471-A89D-804C97CBE34D}" type="presOf" srcId="{B022199D-05FA-4500-93BC-8467782EADB2}" destId="{AB7284AB-C7B1-4930-A6EB-47B162FB9BD9}" srcOrd="0" destOrd="0" presId="urn:microsoft.com/office/officeart/2005/8/layout/StepDownProcess"/>
    <dgm:cxn modelId="{2A7B610C-98F9-4817-B16B-8BE079AC78B8}" type="presOf" srcId="{C6155381-D967-4B48-8B04-DDCEC36666AA}" destId="{14C717ED-918F-4AF7-A79E-E3B825060C34}" srcOrd="0" destOrd="0" presId="urn:microsoft.com/office/officeart/2005/8/layout/StepDownProcess"/>
    <dgm:cxn modelId="{F524FE0F-F80B-4F07-8746-683130646537}" srcId="{69EB927A-8BDC-45B3-B637-35D73658B675}" destId="{08458041-A447-47E7-8221-05AF8205C4F8}" srcOrd="2" destOrd="0" parTransId="{8C6CB771-465D-4E81-BBBC-847CC786C5A2}" sibTransId="{DC5899D9-60F8-413F-BBF7-7EE0D514AB17}"/>
    <dgm:cxn modelId="{D1A4E711-8B23-4AC6-8B0B-5344C4512A48}" srcId="{69EB927A-8BDC-45B3-B637-35D73658B675}" destId="{A0D48C11-C82C-4914-9ACB-39CE269A4813}" srcOrd="1" destOrd="0" parTransId="{171DAC17-D6C6-439E-AF48-225C1C7C1FFD}" sibTransId="{6F40EE84-ACF4-46F9-BC61-08F7069B6F4E}"/>
    <dgm:cxn modelId="{6BB5E018-A6DD-40A1-8C97-BB5446DBDE74}" type="presOf" srcId="{BB8B08F4-B2F6-4CE0-B376-C1A1997C2A92}" destId="{E9B26155-1B7F-4AE3-AF04-048F22CAE43D}" srcOrd="0" destOrd="0" presId="urn:microsoft.com/office/officeart/2005/8/layout/StepDownProcess"/>
    <dgm:cxn modelId="{74001E24-D9EF-4618-BFB1-EB34075BDA5E}" type="presOf" srcId="{A0D48C11-C82C-4914-9ACB-39CE269A4813}" destId="{869B5C05-9EBC-4CF3-948F-977230E563D1}" srcOrd="0" destOrd="0" presId="urn:microsoft.com/office/officeart/2005/8/layout/StepDownProcess"/>
    <dgm:cxn modelId="{3714A926-0849-401A-9F41-9097D12AE39E}" type="presOf" srcId="{509BA79C-3D5F-4C03-B726-D2E79354C4BD}" destId="{531494CD-9AE5-459F-9D6B-9084136FD011}" srcOrd="0" destOrd="0" presId="urn:microsoft.com/office/officeart/2005/8/layout/StepDownProcess"/>
    <dgm:cxn modelId="{79531A82-67E1-452E-88BC-714D624DD605}" type="presOf" srcId="{69EB927A-8BDC-45B3-B637-35D73658B675}" destId="{4613DE70-B7F4-42DB-9B91-741481813AF1}" srcOrd="0" destOrd="0" presId="urn:microsoft.com/office/officeart/2005/8/layout/StepDownProcess"/>
    <dgm:cxn modelId="{260E47D2-BE34-4505-B751-5120DBC36D30}" srcId="{69EB927A-8BDC-45B3-B637-35D73658B675}" destId="{BB8B08F4-B2F6-4CE0-B376-C1A1997C2A92}" srcOrd="3" destOrd="0" parTransId="{E02FA18E-511D-4B01-8FCC-4EEB63B804E2}" sibTransId="{14BD50BE-9200-46B5-90E5-C9D3F40E43FB}"/>
    <dgm:cxn modelId="{F8AC86DA-E24A-4CB4-8929-29A65D8181EA}" srcId="{69EB927A-8BDC-45B3-B637-35D73658B675}" destId="{B022199D-05FA-4500-93BC-8467782EADB2}" srcOrd="5" destOrd="0" parTransId="{039F1C71-88DF-4E98-B89D-232DBF85D393}" sibTransId="{4B3991F3-BC7B-4D41-8A33-C74AED0A0EC4}"/>
    <dgm:cxn modelId="{868473ED-B771-46BD-AAF8-BF3E274112AB}" srcId="{69EB927A-8BDC-45B3-B637-35D73658B675}" destId="{C6155381-D967-4B48-8B04-DDCEC36666AA}" srcOrd="0" destOrd="0" parTransId="{8EA03A21-772D-469A-BCF0-BB5131FF842A}" sibTransId="{B6090D3F-5038-455F-9686-65F66D835070}"/>
    <dgm:cxn modelId="{338E36EE-9C8E-4712-8683-1BFA4CD12B82}" type="presOf" srcId="{08458041-A447-47E7-8221-05AF8205C4F8}" destId="{E9A9701C-E914-439B-A359-AC50501A1A9E}" srcOrd="0" destOrd="0" presId="urn:microsoft.com/office/officeart/2005/8/layout/StepDownProcess"/>
    <dgm:cxn modelId="{CE48A4F5-9570-401B-AFD2-E6FB83727250}" srcId="{69EB927A-8BDC-45B3-B637-35D73658B675}" destId="{509BA79C-3D5F-4C03-B726-D2E79354C4BD}" srcOrd="4" destOrd="0" parTransId="{23000FB6-4C2B-465B-86CF-072A81C41D00}" sibTransId="{40C110FE-933B-4990-8970-E4702483B946}"/>
    <dgm:cxn modelId="{D939134E-579E-4E7A-BA6B-8B957D1F1C18}" type="presParOf" srcId="{4613DE70-B7F4-42DB-9B91-741481813AF1}" destId="{670F7341-805C-41FE-B300-DDAD2D12FDC0}" srcOrd="0" destOrd="0" presId="urn:microsoft.com/office/officeart/2005/8/layout/StepDownProcess"/>
    <dgm:cxn modelId="{6D5F15FB-E4FB-44FB-91A2-0AF3F50CFBC0}" type="presParOf" srcId="{670F7341-805C-41FE-B300-DDAD2D12FDC0}" destId="{F8BCF54C-1577-4C81-A3C7-BAB53357E439}" srcOrd="0" destOrd="0" presId="urn:microsoft.com/office/officeart/2005/8/layout/StepDownProcess"/>
    <dgm:cxn modelId="{B4A1936C-5C2A-41FF-8BD8-31DF50BE989A}" type="presParOf" srcId="{670F7341-805C-41FE-B300-DDAD2D12FDC0}" destId="{14C717ED-918F-4AF7-A79E-E3B825060C34}" srcOrd="1" destOrd="0" presId="urn:microsoft.com/office/officeart/2005/8/layout/StepDownProcess"/>
    <dgm:cxn modelId="{712FB433-A959-43C8-ABE1-3354A59D9595}" type="presParOf" srcId="{670F7341-805C-41FE-B300-DDAD2D12FDC0}" destId="{73F43FDD-6698-4A4A-AC60-5C58E6A85BF2}" srcOrd="2" destOrd="0" presId="urn:microsoft.com/office/officeart/2005/8/layout/StepDownProcess"/>
    <dgm:cxn modelId="{B7EC7D66-2062-48A0-8B1C-2993D13CEB8E}" type="presParOf" srcId="{4613DE70-B7F4-42DB-9B91-741481813AF1}" destId="{9B3C1BD2-B800-446C-AB5A-5E77E91133E5}" srcOrd="1" destOrd="0" presId="urn:microsoft.com/office/officeart/2005/8/layout/StepDownProcess"/>
    <dgm:cxn modelId="{0BD68C2E-A956-4D61-9260-24E9AA91D4FD}" type="presParOf" srcId="{4613DE70-B7F4-42DB-9B91-741481813AF1}" destId="{157CFD62-147F-4F33-8CE6-412E59A54795}" srcOrd="2" destOrd="0" presId="urn:microsoft.com/office/officeart/2005/8/layout/StepDownProcess"/>
    <dgm:cxn modelId="{CB9404B2-17C3-47ED-BB76-E0958235FB6E}" type="presParOf" srcId="{157CFD62-147F-4F33-8CE6-412E59A54795}" destId="{BC452EB8-AF50-45D1-BB30-606FBBD9D8C9}" srcOrd="0" destOrd="0" presId="urn:microsoft.com/office/officeart/2005/8/layout/StepDownProcess"/>
    <dgm:cxn modelId="{131DF68B-59B9-46DB-91D8-FF1635092DB2}" type="presParOf" srcId="{157CFD62-147F-4F33-8CE6-412E59A54795}" destId="{869B5C05-9EBC-4CF3-948F-977230E563D1}" srcOrd="1" destOrd="0" presId="urn:microsoft.com/office/officeart/2005/8/layout/StepDownProcess"/>
    <dgm:cxn modelId="{ECBE6885-5DEB-4A49-97ED-519498DC9862}" type="presParOf" srcId="{157CFD62-147F-4F33-8CE6-412E59A54795}" destId="{BCA2677B-B241-4AC5-ADF0-CFE7A287C159}" srcOrd="2" destOrd="0" presId="urn:microsoft.com/office/officeart/2005/8/layout/StepDownProcess"/>
    <dgm:cxn modelId="{7D4B834F-DEDA-44F3-B5C3-4567DE24E836}" type="presParOf" srcId="{4613DE70-B7F4-42DB-9B91-741481813AF1}" destId="{9E49CAEC-6A9B-4309-8AEE-1FE8C615B356}" srcOrd="3" destOrd="0" presId="urn:microsoft.com/office/officeart/2005/8/layout/StepDownProcess"/>
    <dgm:cxn modelId="{468FF2AC-EEB4-40A4-A67F-AA8489A6B4F6}" type="presParOf" srcId="{4613DE70-B7F4-42DB-9B91-741481813AF1}" destId="{7B5BBACC-D0A0-48AA-B9B3-E5351BED88F5}" srcOrd="4" destOrd="0" presId="urn:microsoft.com/office/officeart/2005/8/layout/StepDownProcess"/>
    <dgm:cxn modelId="{369B2EA1-8050-445A-8546-74C29394B8B1}" type="presParOf" srcId="{7B5BBACC-D0A0-48AA-B9B3-E5351BED88F5}" destId="{ADA0C849-7A1C-419B-87A5-A2163F99DD7C}" srcOrd="0" destOrd="0" presId="urn:microsoft.com/office/officeart/2005/8/layout/StepDownProcess"/>
    <dgm:cxn modelId="{C5893EFF-DDDA-4053-8644-F352ED009A40}" type="presParOf" srcId="{7B5BBACC-D0A0-48AA-B9B3-E5351BED88F5}" destId="{E9A9701C-E914-439B-A359-AC50501A1A9E}" srcOrd="1" destOrd="0" presId="urn:microsoft.com/office/officeart/2005/8/layout/StepDownProcess"/>
    <dgm:cxn modelId="{A7D7FDBC-7C13-41D8-93E0-B29E52FFE074}" type="presParOf" srcId="{7B5BBACC-D0A0-48AA-B9B3-E5351BED88F5}" destId="{E3E2FD2E-1E8E-4C49-8A4E-670546CAD798}" srcOrd="2" destOrd="0" presId="urn:microsoft.com/office/officeart/2005/8/layout/StepDownProcess"/>
    <dgm:cxn modelId="{18DB4750-C9A1-48B8-AD3C-97FDB2182C92}" type="presParOf" srcId="{4613DE70-B7F4-42DB-9B91-741481813AF1}" destId="{5904B0D8-1B19-4179-A758-62FCF30241D8}" srcOrd="5" destOrd="0" presId="urn:microsoft.com/office/officeart/2005/8/layout/StepDownProcess"/>
    <dgm:cxn modelId="{05E66DD2-4696-40A3-81B5-D9EB6BDADD7B}" type="presParOf" srcId="{4613DE70-B7F4-42DB-9B91-741481813AF1}" destId="{2815FB5C-5E67-4FB8-B962-88D83083C9FF}" srcOrd="6" destOrd="0" presId="urn:microsoft.com/office/officeart/2005/8/layout/StepDownProcess"/>
    <dgm:cxn modelId="{DB7815D4-1B50-41FA-AAE7-D02012C8C01E}" type="presParOf" srcId="{2815FB5C-5E67-4FB8-B962-88D83083C9FF}" destId="{E8532C72-A0E0-4EED-BDF5-BC5094315B86}" srcOrd="0" destOrd="0" presId="urn:microsoft.com/office/officeart/2005/8/layout/StepDownProcess"/>
    <dgm:cxn modelId="{770A9EE6-BE70-4ED3-8635-1A54317F6C7C}" type="presParOf" srcId="{2815FB5C-5E67-4FB8-B962-88D83083C9FF}" destId="{E9B26155-1B7F-4AE3-AF04-048F22CAE43D}" srcOrd="1" destOrd="0" presId="urn:microsoft.com/office/officeart/2005/8/layout/StepDownProcess"/>
    <dgm:cxn modelId="{DF3D15C6-015A-4E0E-8328-0EF831502FAA}" type="presParOf" srcId="{2815FB5C-5E67-4FB8-B962-88D83083C9FF}" destId="{56D2967D-1A08-41E2-9074-ED031C6E5717}" srcOrd="2" destOrd="0" presId="urn:microsoft.com/office/officeart/2005/8/layout/StepDownProcess"/>
    <dgm:cxn modelId="{51C962BC-8483-4EBD-8ED5-2EEC5E850A20}" type="presParOf" srcId="{4613DE70-B7F4-42DB-9B91-741481813AF1}" destId="{44C309C4-B61C-4004-8752-3FB85B1E10F9}" srcOrd="7" destOrd="0" presId="urn:microsoft.com/office/officeart/2005/8/layout/StepDownProcess"/>
    <dgm:cxn modelId="{83CE1982-F636-45EB-8145-FA5F327649B7}" type="presParOf" srcId="{4613DE70-B7F4-42DB-9B91-741481813AF1}" destId="{AB447E2A-647D-47E0-84DF-51BB6AE4523B}" srcOrd="8" destOrd="0" presId="urn:microsoft.com/office/officeart/2005/8/layout/StepDownProcess"/>
    <dgm:cxn modelId="{0616FB68-7D9F-4048-94CB-6080291A1EE6}" type="presParOf" srcId="{AB447E2A-647D-47E0-84DF-51BB6AE4523B}" destId="{2605825D-3152-4A9C-A12B-B8CFD5BE3C26}" srcOrd="0" destOrd="0" presId="urn:microsoft.com/office/officeart/2005/8/layout/StepDownProcess"/>
    <dgm:cxn modelId="{8A83E198-7278-4173-B151-FD72DBFFE972}" type="presParOf" srcId="{AB447E2A-647D-47E0-84DF-51BB6AE4523B}" destId="{531494CD-9AE5-459F-9D6B-9084136FD011}" srcOrd="1" destOrd="0" presId="urn:microsoft.com/office/officeart/2005/8/layout/StepDownProcess"/>
    <dgm:cxn modelId="{61864D17-54D9-4368-919C-6B9A27918F30}" type="presParOf" srcId="{AB447E2A-647D-47E0-84DF-51BB6AE4523B}" destId="{42D7425A-2485-41F6-A409-5C38CC14F28B}" srcOrd="2" destOrd="0" presId="urn:microsoft.com/office/officeart/2005/8/layout/StepDownProcess"/>
    <dgm:cxn modelId="{2C510159-1EB9-4649-9EB9-FCE8923F5C6A}" type="presParOf" srcId="{4613DE70-B7F4-42DB-9B91-741481813AF1}" destId="{43CE5D60-A9AC-4902-B607-2120D7F4FF6C}" srcOrd="9" destOrd="0" presId="urn:microsoft.com/office/officeart/2005/8/layout/StepDownProcess"/>
    <dgm:cxn modelId="{E7B49971-1159-4845-94A1-CB1CAD82AA2E}" type="presParOf" srcId="{4613DE70-B7F4-42DB-9B91-741481813AF1}" destId="{60AB5113-3A1D-4B90-B705-8A2DEAE0C5E8}" srcOrd="10" destOrd="0" presId="urn:microsoft.com/office/officeart/2005/8/layout/StepDownProcess"/>
    <dgm:cxn modelId="{9DD95696-10FF-4E6E-B03C-E2C60E820C51}" type="presParOf" srcId="{60AB5113-3A1D-4B90-B705-8A2DEAE0C5E8}" destId="{AB7284AB-C7B1-4930-A6EB-47B162FB9BD9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CAA5012-6334-4F47-9553-57947B555620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726CD0C-99AC-474A-8EAA-A951012A560D}">
      <dgm:prSet phldrT="[Text]"/>
      <dgm:spPr/>
      <dgm:t>
        <a:bodyPr/>
        <a:lstStyle/>
        <a:p>
          <a:r>
            <a:rPr lang="en-GB" dirty="0"/>
            <a:t>Use the function </a:t>
          </a:r>
          <a:r>
            <a:rPr lang="en-GB" dirty="0" err="1"/>
            <a:t>train_test_split</a:t>
          </a:r>
          <a:r>
            <a:rPr lang="en-GB" dirty="0"/>
            <a:t> to split the data X and Y into training and test data</a:t>
          </a:r>
        </a:p>
      </dgm:t>
    </dgm:pt>
    <dgm:pt modelId="{FE8C42D5-F8A3-485D-8F93-1B07B0985950}" type="parTrans" cxnId="{769F4C10-B601-4306-AAFF-EA92B3A8A3C4}">
      <dgm:prSet/>
      <dgm:spPr/>
      <dgm:t>
        <a:bodyPr/>
        <a:lstStyle/>
        <a:p>
          <a:endParaRPr lang="en-GB"/>
        </a:p>
      </dgm:t>
    </dgm:pt>
    <dgm:pt modelId="{F664E98B-F55F-4A8D-9662-DB59381084B5}" type="sibTrans" cxnId="{769F4C10-B601-4306-AAFF-EA92B3A8A3C4}">
      <dgm:prSet/>
      <dgm:spPr/>
      <dgm:t>
        <a:bodyPr/>
        <a:lstStyle/>
        <a:p>
          <a:endParaRPr lang="en-GB"/>
        </a:p>
      </dgm:t>
    </dgm:pt>
    <dgm:pt modelId="{F3275E80-F1D6-44F5-8614-0201860A78F6}">
      <dgm:prSet phldrT="[Text]"/>
      <dgm:spPr/>
      <dgm:t>
        <a:bodyPr/>
        <a:lstStyle/>
        <a:p>
          <a:r>
            <a:rPr lang="en-GB" dirty="0"/>
            <a:t>Create a logistic regression object and calculate the accuracy</a:t>
          </a:r>
        </a:p>
      </dgm:t>
    </dgm:pt>
    <dgm:pt modelId="{3EAE679D-A947-4802-8514-12895065A191}" type="parTrans" cxnId="{CAF01B84-2BED-427A-BD7B-7CCEAFC7B3A6}">
      <dgm:prSet/>
      <dgm:spPr/>
      <dgm:t>
        <a:bodyPr/>
        <a:lstStyle/>
        <a:p>
          <a:endParaRPr lang="en-GB"/>
        </a:p>
      </dgm:t>
    </dgm:pt>
    <dgm:pt modelId="{42F2FD39-7E70-4D76-BE4C-95B637A3D8BB}" type="sibTrans" cxnId="{CAF01B84-2BED-427A-BD7B-7CCEAFC7B3A6}">
      <dgm:prSet/>
      <dgm:spPr/>
      <dgm:t>
        <a:bodyPr/>
        <a:lstStyle/>
        <a:p>
          <a:endParaRPr lang="en-GB"/>
        </a:p>
      </dgm:t>
    </dgm:pt>
    <dgm:pt modelId="{5FF29439-C3A3-4A86-BB6D-8E5A97E97AC1}">
      <dgm:prSet phldrT="[Text]"/>
      <dgm:spPr/>
      <dgm:t>
        <a:bodyPr/>
        <a:lstStyle/>
        <a:p>
          <a:r>
            <a:rPr lang="en-GB" dirty="0"/>
            <a:t>Create a support vector machine object and calculate the accuracy</a:t>
          </a:r>
        </a:p>
      </dgm:t>
    </dgm:pt>
    <dgm:pt modelId="{7630BB55-7F9E-4B87-90F7-F131F18C20ED}" type="parTrans" cxnId="{CC113820-7787-43A4-8843-AB2A159D5CEE}">
      <dgm:prSet/>
      <dgm:spPr/>
      <dgm:t>
        <a:bodyPr/>
        <a:lstStyle/>
        <a:p>
          <a:endParaRPr lang="en-GB"/>
        </a:p>
      </dgm:t>
    </dgm:pt>
    <dgm:pt modelId="{4FD8CE37-9FE8-4A13-950B-8F4A9CC2F89A}" type="sibTrans" cxnId="{CC113820-7787-43A4-8843-AB2A159D5CEE}">
      <dgm:prSet/>
      <dgm:spPr/>
      <dgm:t>
        <a:bodyPr/>
        <a:lstStyle/>
        <a:p>
          <a:endParaRPr lang="en-GB"/>
        </a:p>
      </dgm:t>
    </dgm:pt>
    <dgm:pt modelId="{1A2231A4-9C3F-45E0-9169-8F0504914E0F}">
      <dgm:prSet phldrT="[Text]"/>
      <dgm:spPr/>
      <dgm:t>
        <a:bodyPr/>
        <a:lstStyle/>
        <a:p>
          <a:r>
            <a:rPr lang="en-GB" dirty="0"/>
            <a:t>Create a decision tree classifier object and calculate the accuracy</a:t>
          </a:r>
        </a:p>
      </dgm:t>
    </dgm:pt>
    <dgm:pt modelId="{DDB0C016-23B5-4C23-8EE5-F30DEB5067CF}" type="parTrans" cxnId="{9D38FA24-EF2E-4823-AE67-6D1DA6EA8A66}">
      <dgm:prSet/>
      <dgm:spPr/>
      <dgm:t>
        <a:bodyPr/>
        <a:lstStyle/>
        <a:p>
          <a:endParaRPr lang="en-GB"/>
        </a:p>
      </dgm:t>
    </dgm:pt>
    <dgm:pt modelId="{6B077A16-06BB-4683-B074-FA4583DB3285}" type="sibTrans" cxnId="{9D38FA24-EF2E-4823-AE67-6D1DA6EA8A66}">
      <dgm:prSet/>
      <dgm:spPr/>
      <dgm:t>
        <a:bodyPr/>
        <a:lstStyle/>
        <a:p>
          <a:endParaRPr lang="en-GB"/>
        </a:p>
      </dgm:t>
    </dgm:pt>
    <dgm:pt modelId="{A68CC8CD-ACD7-4BE7-B221-2FAED02E96E2}">
      <dgm:prSet phldrT="[Text]"/>
      <dgm:spPr/>
      <dgm:t>
        <a:bodyPr/>
        <a:lstStyle/>
        <a:p>
          <a:r>
            <a:rPr lang="en-GB" dirty="0"/>
            <a:t>Create a k nearest </a:t>
          </a:r>
          <a:r>
            <a:rPr lang="en-GB" dirty="0" err="1"/>
            <a:t>neighbors</a:t>
          </a:r>
          <a:r>
            <a:rPr lang="en-GB" dirty="0"/>
            <a:t> object and calculate the accuracy</a:t>
          </a:r>
        </a:p>
      </dgm:t>
    </dgm:pt>
    <dgm:pt modelId="{0DAC3E34-6134-41A0-85B6-21681AA9711F}" type="parTrans" cxnId="{4148B532-9671-49FA-848B-E394C5DEEF6E}">
      <dgm:prSet/>
      <dgm:spPr/>
      <dgm:t>
        <a:bodyPr/>
        <a:lstStyle/>
        <a:p>
          <a:endParaRPr lang="en-GB"/>
        </a:p>
      </dgm:t>
    </dgm:pt>
    <dgm:pt modelId="{A746593F-E0E0-416A-8954-C609D78199C3}" type="sibTrans" cxnId="{4148B532-9671-49FA-848B-E394C5DEEF6E}">
      <dgm:prSet/>
      <dgm:spPr/>
      <dgm:t>
        <a:bodyPr/>
        <a:lstStyle/>
        <a:p>
          <a:endParaRPr lang="en-GB"/>
        </a:p>
      </dgm:t>
    </dgm:pt>
    <dgm:pt modelId="{9C6E0633-4C9B-497C-9037-5CD1646A404B}">
      <dgm:prSet phldrT="[Text]"/>
      <dgm:spPr/>
      <dgm:t>
        <a:bodyPr/>
        <a:lstStyle/>
        <a:p>
          <a:r>
            <a:rPr lang="en-GB" dirty="0"/>
            <a:t>Find the best performing method</a:t>
          </a:r>
        </a:p>
      </dgm:t>
    </dgm:pt>
    <dgm:pt modelId="{DC600DF0-D7D2-46DD-BA25-8263FBDF1086}" type="parTrans" cxnId="{EC5495B9-181D-496D-9721-2F1B52899E32}">
      <dgm:prSet/>
      <dgm:spPr/>
      <dgm:t>
        <a:bodyPr/>
        <a:lstStyle/>
        <a:p>
          <a:endParaRPr lang="en-GB"/>
        </a:p>
      </dgm:t>
    </dgm:pt>
    <dgm:pt modelId="{32B1BA09-3223-497A-978B-B44379FC9F69}" type="sibTrans" cxnId="{EC5495B9-181D-496D-9721-2F1B52899E32}">
      <dgm:prSet/>
      <dgm:spPr/>
      <dgm:t>
        <a:bodyPr/>
        <a:lstStyle/>
        <a:p>
          <a:endParaRPr lang="en-GB"/>
        </a:p>
      </dgm:t>
    </dgm:pt>
    <dgm:pt modelId="{951E8C79-99AC-4E67-B5AA-FF98875F95E3}" type="pres">
      <dgm:prSet presAssocID="{1CAA5012-6334-4F47-9553-57947B555620}" presName="rootnode" presStyleCnt="0">
        <dgm:presLayoutVars>
          <dgm:chMax/>
          <dgm:chPref/>
          <dgm:dir/>
          <dgm:animLvl val="lvl"/>
        </dgm:presLayoutVars>
      </dgm:prSet>
      <dgm:spPr/>
    </dgm:pt>
    <dgm:pt modelId="{05C73F3D-8846-4A72-8977-410C5F6C6456}" type="pres">
      <dgm:prSet presAssocID="{B726CD0C-99AC-474A-8EAA-A951012A560D}" presName="composite" presStyleCnt="0"/>
      <dgm:spPr/>
    </dgm:pt>
    <dgm:pt modelId="{096EF09F-2EE3-42B7-89B1-A8F19EF68A51}" type="pres">
      <dgm:prSet presAssocID="{B726CD0C-99AC-474A-8EAA-A951012A560D}" presName="bentUpArrow1" presStyleLbl="alignImgPlace1" presStyleIdx="0" presStyleCnt="5"/>
      <dgm:spPr/>
    </dgm:pt>
    <dgm:pt modelId="{B0858F97-C12F-4ADB-83F6-C599A6FFE8AC}" type="pres">
      <dgm:prSet presAssocID="{B726CD0C-99AC-474A-8EAA-A951012A560D}" presName="ParentText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A9DB370D-0EBF-43D6-A6F3-7976E5E49C6F}" type="pres">
      <dgm:prSet presAssocID="{B726CD0C-99AC-474A-8EAA-A951012A560D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B9CBA072-520D-49B8-BB2E-CF4DA7B325FE}" type="pres">
      <dgm:prSet presAssocID="{F664E98B-F55F-4A8D-9662-DB59381084B5}" presName="sibTrans" presStyleCnt="0"/>
      <dgm:spPr/>
    </dgm:pt>
    <dgm:pt modelId="{95AAB809-B582-40EE-BE3D-EBF360EB915F}" type="pres">
      <dgm:prSet presAssocID="{F3275E80-F1D6-44F5-8614-0201860A78F6}" presName="composite" presStyleCnt="0"/>
      <dgm:spPr/>
    </dgm:pt>
    <dgm:pt modelId="{1419F10E-767B-4A98-9851-C1A68F54BE91}" type="pres">
      <dgm:prSet presAssocID="{F3275E80-F1D6-44F5-8614-0201860A78F6}" presName="bentUpArrow1" presStyleLbl="alignImgPlace1" presStyleIdx="1" presStyleCnt="5"/>
      <dgm:spPr/>
    </dgm:pt>
    <dgm:pt modelId="{E4CDFF76-5565-499B-9A83-D4B129B54D12}" type="pres">
      <dgm:prSet presAssocID="{F3275E80-F1D6-44F5-8614-0201860A78F6}" presName="ParentText" presStyleLbl="node1" presStyleIdx="1" presStyleCnt="6">
        <dgm:presLayoutVars>
          <dgm:chMax val="1"/>
          <dgm:chPref val="1"/>
          <dgm:bulletEnabled val="1"/>
        </dgm:presLayoutVars>
      </dgm:prSet>
      <dgm:spPr/>
    </dgm:pt>
    <dgm:pt modelId="{4462742F-A21D-418A-AC9B-1AF3C36BD86B}" type="pres">
      <dgm:prSet presAssocID="{F3275E80-F1D6-44F5-8614-0201860A78F6}" presName="Child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D37022AF-8F8F-4DA4-BC57-9682C27A7099}" type="pres">
      <dgm:prSet presAssocID="{42F2FD39-7E70-4D76-BE4C-95B637A3D8BB}" presName="sibTrans" presStyleCnt="0"/>
      <dgm:spPr/>
    </dgm:pt>
    <dgm:pt modelId="{EB7B5ED0-5088-42B6-B2D5-A950CBD7FB04}" type="pres">
      <dgm:prSet presAssocID="{5FF29439-C3A3-4A86-BB6D-8E5A97E97AC1}" presName="composite" presStyleCnt="0"/>
      <dgm:spPr/>
    </dgm:pt>
    <dgm:pt modelId="{D755BA91-E9A6-48C8-964C-FC479B46B5A1}" type="pres">
      <dgm:prSet presAssocID="{5FF29439-C3A3-4A86-BB6D-8E5A97E97AC1}" presName="bentUpArrow1" presStyleLbl="alignImgPlace1" presStyleIdx="2" presStyleCnt="5"/>
      <dgm:spPr/>
    </dgm:pt>
    <dgm:pt modelId="{4867B588-5EB3-4400-A8D4-806248548F7E}" type="pres">
      <dgm:prSet presAssocID="{5FF29439-C3A3-4A86-BB6D-8E5A97E97AC1}" presName="ParentText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2D6484D2-1010-44C1-80AB-DD979EB6D0D1}" type="pres">
      <dgm:prSet presAssocID="{5FF29439-C3A3-4A86-BB6D-8E5A97E97AC1}" presName="Child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1C605CA5-CA4D-41C8-ADEE-46F705F3C34C}" type="pres">
      <dgm:prSet presAssocID="{4FD8CE37-9FE8-4A13-950B-8F4A9CC2F89A}" presName="sibTrans" presStyleCnt="0"/>
      <dgm:spPr/>
    </dgm:pt>
    <dgm:pt modelId="{E3D25209-8333-4CA8-8512-F0877434B09F}" type="pres">
      <dgm:prSet presAssocID="{1A2231A4-9C3F-45E0-9169-8F0504914E0F}" presName="composite" presStyleCnt="0"/>
      <dgm:spPr/>
    </dgm:pt>
    <dgm:pt modelId="{29044AA9-FD8F-4CC6-AC34-517531D7F8A5}" type="pres">
      <dgm:prSet presAssocID="{1A2231A4-9C3F-45E0-9169-8F0504914E0F}" presName="bentUpArrow1" presStyleLbl="alignImgPlace1" presStyleIdx="3" presStyleCnt="5"/>
      <dgm:spPr/>
    </dgm:pt>
    <dgm:pt modelId="{E848E4B0-5B34-4C58-A70E-FCEE8B356A16}" type="pres">
      <dgm:prSet presAssocID="{1A2231A4-9C3F-45E0-9169-8F0504914E0F}" presName="ParentText" presStyleLbl="node1" presStyleIdx="3" presStyleCnt="6">
        <dgm:presLayoutVars>
          <dgm:chMax val="1"/>
          <dgm:chPref val="1"/>
          <dgm:bulletEnabled val="1"/>
        </dgm:presLayoutVars>
      </dgm:prSet>
      <dgm:spPr/>
    </dgm:pt>
    <dgm:pt modelId="{6178A744-42AF-4FB3-9952-CED4CAEA9D8C}" type="pres">
      <dgm:prSet presAssocID="{1A2231A4-9C3F-45E0-9169-8F0504914E0F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38913C49-4D25-4C23-B13A-649FBBBBBB93}" type="pres">
      <dgm:prSet presAssocID="{6B077A16-06BB-4683-B074-FA4583DB3285}" presName="sibTrans" presStyleCnt="0"/>
      <dgm:spPr/>
    </dgm:pt>
    <dgm:pt modelId="{C2358B32-BA3D-4C80-8911-5C07B54DBFB0}" type="pres">
      <dgm:prSet presAssocID="{A68CC8CD-ACD7-4BE7-B221-2FAED02E96E2}" presName="composite" presStyleCnt="0"/>
      <dgm:spPr/>
    </dgm:pt>
    <dgm:pt modelId="{1AFE1999-B27F-4B04-B5D7-5362DA35CF1E}" type="pres">
      <dgm:prSet presAssocID="{A68CC8CD-ACD7-4BE7-B221-2FAED02E96E2}" presName="bentUpArrow1" presStyleLbl="alignImgPlace1" presStyleIdx="4" presStyleCnt="5"/>
      <dgm:spPr/>
    </dgm:pt>
    <dgm:pt modelId="{C50BF634-6746-42AD-BC2B-B58178E28AD1}" type="pres">
      <dgm:prSet presAssocID="{A68CC8CD-ACD7-4BE7-B221-2FAED02E96E2}" presName="ParentText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128193C9-CF98-4478-8241-656B54C33C6F}" type="pres">
      <dgm:prSet presAssocID="{A68CC8CD-ACD7-4BE7-B221-2FAED02E96E2}" presName="ChildText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1A6A3E94-BF8D-4E81-BADB-EF5DADE4FDB7}" type="pres">
      <dgm:prSet presAssocID="{A746593F-E0E0-416A-8954-C609D78199C3}" presName="sibTrans" presStyleCnt="0"/>
      <dgm:spPr/>
    </dgm:pt>
    <dgm:pt modelId="{CE900EC6-83AB-45FF-BFEE-5CCC03B9E3C8}" type="pres">
      <dgm:prSet presAssocID="{9C6E0633-4C9B-497C-9037-5CD1646A404B}" presName="composite" presStyleCnt="0"/>
      <dgm:spPr/>
    </dgm:pt>
    <dgm:pt modelId="{957BBF2B-FB79-4290-8F5E-85256C5242B9}" type="pres">
      <dgm:prSet presAssocID="{9C6E0633-4C9B-497C-9037-5CD1646A404B}" presName="ParentText" presStyleLbl="node1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769F4C10-B601-4306-AAFF-EA92B3A8A3C4}" srcId="{1CAA5012-6334-4F47-9553-57947B555620}" destId="{B726CD0C-99AC-474A-8EAA-A951012A560D}" srcOrd="0" destOrd="0" parTransId="{FE8C42D5-F8A3-485D-8F93-1B07B0985950}" sibTransId="{F664E98B-F55F-4A8D-9662-DB59381084B5}"/>
    <dgm:cxn modelId="{CC113820-7787-43A4-8843-AB2A159D5CEE}" srcId="{1CAA5012-6334-4F47-9553-57947B555620}" destId="{5FF29439-C3A3-4A86-BB6D-8E5A97E97AC1}" srcOrd="2" destOrd="0" parTransId="{7630BB55-7F9E-4B87-90F7-F131F18C20ED}" sibTransId="{4FD8CE37-9FE8-4A13-950B-8F4A9CC2F89A}"/>
    <dgm:cxn modelId="{9D38FA24-EF2E-4823-AE67-6D1DA6EA8A66}" srcId="{1CAA5012-6334-4F47-9553-57947B555620}" destId="{1A2231A4-9C3F-45E0-9169-8F0504914E0F}" srcOrd="3" destOrd="0" parTransId="{DDB0C016-23B5-4C23-8EE5-F30DEB5067CF}" sibTransId="{6B077A16-06BB-4683-B074-FA4583DB3285}"/>
    <dgm:cxn modelId="{4148B532-9671-49FA-848B-E394C5DEEF6E}" srcId="{1CAA5012-6334-4F47-9553-57947B555620}" destId="{A68CC8CD-ACD7-4BE7-B221-2FAED02E96E2}" srcOrd="4" destOrd="0" parTransId="{0DAC3E34-6134-41A0-85B6-21681AA9711F}" sibTransId="{A746593F-E0E0-416A-8954-C609D78199C3}"/>
    <dgm:cxn modelId="{174D6A3A-6EC9-4398-9593-630C37C90A07}" type="presOf" srcId="{A68CC8CD-ACD7-4BE7-B221-2FAED02E96E2}" destId="{C50BF634-6746-42AD-BC2B-B58178E28AD1}" srcOrd="0" destOrd="0" presId="urn:microsoft.com/office/officeart/2005/8/layout/StepDownProcess"/>
    <dgm:cxn modelId="{39D57066-37DE-4016-95F6-3B5FAC47CB43}" type="presOf" srcId="{5FF29439-C3A3-4A86-BB6D-8E5A97E97AC1}" destId="{4867B588-5EB3-4400-A8D4-806248548F7E}" srcOrd="0" destOrd="0" presId="urn:microsoft.com/office/officeart/2005/8/layout/StepDownProcess"/>
    <dgm:cxn modelId="{CAF01B84-2BED-427A-BD7B-7CCEAFC7B3A6}" srcId="{1CAA5012-6334-4F47-9553-57947B555620}" destId="{F3275E80-F1D6-44F5-8614-0201860A78F6}" srcOrd="1" destOrd="0" parTransId="{3EAE679D-A947-4802-8514-12895065A191}" sibTransId="{42F2FD39-7E70-4D76-BE4C-95B637A3D8BB}"/>
    <dgm:cxn modelId="{C5859BA0-D0DA-4B38-A188-19B18D93FC00}" type="presOf" srcId="{1A2231A4-9C3F-45E0-9169-8F0504914E0F}" destId="{E848E4B0-5B34-4C58-A70E-FCEE8B356A16}" srcOrd="0" destOrd="0" presId="urn:microsoft.com/office/officeart/2005/8/layout/StepDownProcess"/>
    <dgm:cxn modelId="{EC5495B9-181D-496D-9721-2F1B52899E32}" srcId="{1CAA5012-6334-4F47-9553-57947B555620}" destId="{9C6E0633-4C9B-497C-9037-5CD1646A404B}" srcOrd="5" destOrd="0" parTransId="{DC600DF0-D7D2-46DD-BA25-8263FBDF1086}" sibTransId="{32B1BA09-3223-497A-978B-B44379FC9F69}"/>
    <dgm:cxn modelId="{413F35D0-1BAF-4B93-8A64-0919B361D226}" type="presOf" srcId="{F3275E80-F1D6-44F5-8614-0201860A78F6}" destId="{E4CDFF76-5565-499B-9A83-D4B129B54D12}" srcOrd="0" destOrd="0" presId="urn:microsoft.com/office/officeart/2005/8/layout/StepDownProcess"/>
    <dgm:cxn modelId="{2E1F86D3-93A2-472E-AC09-0404B9720F25}" type="presOf" srcId="{B726CD0C-99AC-474A-8EAA-A951012A560D}" destId="{B0858F97-C12F-4ADB-83F6-C599A6FFE8AC}" srcOrd="0" destOrd="0" presId="urn:microsoft.com/office/officeart/2005/8/layout/StepDownProcess"/>
    <dgm:cxn modelId="{25316CDD-852F-439E-8EC3-3989A3961C58}" type="presOf" srcId="{9C6E0633-4C9B-497C-9037-5CD1646A404B}" destId="{957BBF2B-FB79-4290-8F5E-85256C5242B9}" srcOrd="0" destOrd="0" presId="urn:microsoft.com/office/officeart/2005/8/layout/StepDownProcess"/>
    <dgm:cxn modelId="{171026EA-EEDE-4347-AAA8-48EDE9C9EC76}" type="presOf" srcId="{1CAA5012-6334-4F47-9553-57947B555620}" destId="{951E8C79-99AC-4E67-B5AA-FF98875F95E3}" srcOrd="0" destOrd="0" presId="urn:microsoft.com/office/officeart/2005/8/layout/StepDownProcess"/>
    <dgm:cxn modelId="{2A7D8291-054C-4C27-9F49-8527B98CF18B}" type="presParOf" srcId="{951E8C79-99AC-4E67-B5AA-FF98875F95E3}" destId="{05C73F3D-8846-4A72-8977-410C5F6C6456}" srcOrd="0" destOrd="0" presId="urn:microsoft.com/office/officeart/2005/8/layout/StepDownProcess"/>
    <dgm:cxn modelId="{99D0A63D-3335-42E4-AF3A-C04B767B5A1A}" type="presParOf" srcId="{05C73F3D-8846-4A72-8977-410C5F6C6456}" destId="{096EF09F-2EE3-42B7-89B1-A8F19EF68A51}" srcOrd="0" destOrd="0" presId="urn:microsoft.com/office/officeart/2005/8/layout/StepDownProcess"/>
    <dgm:cxn modelId="{ECE0C257-7F6F-4F3F-866F-00EAA7BA3412}" type="presParOf" srcId="{05C73F3D-8846-4A72-8977-410C5F6C6456}" destId="{B0858F97-C12F-4ADB-83F6-C599A6FFE8AC}" srcOrd="1" destOrd="0" presId="urn:microsoft.com/office/officeart/2005/8/layout/StepDownProcess"/>
    <dgm:cxn modelId="{8993276A-5212-4FA6-A2D9-15DF0A133B30}" type="presParOf" srcId="{05C73F3D-8846-4A72-8977-410C5F6C6456}" destId="{A9DB370D-0EBF-43D6-A6F3-7976E5E49C6F}" srcOrd="2" destOrd="0" presId="urn:microsoft.com/office/officeart/2005/8/layout/StepDownProcess"/>
    <dgm:cxn modelId="{0FF3AAE4-C0D8-4CD8-BF66-8E7BD57EDE48}" type="presParOf" srcId="{951E8C79-99AC-4E67-B5AA-FF98875F95E3}" destId="{B9CBA072-520D-49B8-BB2E-CF4DA7B325FE}" srcOrd="1" destOrd="0" presId="urn:microsoft.com/office/officeart/2005/8/layout/StepDownProcess"/>
    <dgm:cxn modelId="{7DA74B4C-CD90-4CFB-906B-6823F27F2076}" type="presParOf" srcId="{951E8C79-99AC-4E67-B5AA-FF98875F95E3}" destId="{95AAB809-B582-40EE-BE3D-EBF360EB915F}" srcOrd="2" destOrd="0" presId="urn:microsoft.com/office/officeart/2005/8/layout/StepDownProcess"/>
    <dgm:cxn modelId="{B3FD3E98-EEB0-4E2F-9101-E7B03C12033A}" type="presParOf" srcId="{95AAB809-B582-40EE-BE3D-EBF360EB915F}" destId="{1419F10E-767B-4A98-9851-C1A68F54BE91}" srcOrd="0" destOrd="0" presId="urn:microsoft.com/office/officeart/2005/8/layout/StepDownProcess"/>
    <dgm:cxn modelId="{AFD0786E-E806-450C-A2E0-752F2136DE73}" type="presParOf" srcId="{95AAB809-B582-40EE-BE3D-EBF360EB915F}" destId="{E4CDFF76-5565-499B-9A83-D4B129B54D12}" srcOrd="1" destOrd="0" presId="urn:microsoft.com/office/officeart/2005/8/layout/StepDownProcess"/>
    <dgm:cxn modelId="{FD5D9BB2-0699-45EC-99CC-B2772CDB636A}" type="presParOf" srcId="{95AAB809-B582-40EE-BE3D-EBF360EB915F}" destId="{4462742F-A21D-418A-AC9B-1AF3C36BD86B}" srcOrd="2" destOrd="0" presId="urn:microsoft.com/office/officeart/2005/8/layout/StepDownProcess"/>
    <dgm:cxn modelId="{932D0241-0C9F-48AC-991F-C82AD3994103}" type="presParOf" srcId="{951E8C79-99AC-4E67-B5AA-FF98875F95E3}" destId="{D37022AF-8F8F-4DA4-BC57-9682C27A7099}" srcOrd="3" destOrd="0" presId="urn:microsoft.com/office/officeart/2005/8/layout/StepDownProcess"/>
    <dgm:cxn modelId="{86AD7DED-8867-49E8-B351-2F8EA75F0FB1}" type="presParOf" srcId="{951E8C79-99AC-4E67-B5AA-FF98875F95E3}" destId="{EB7B5ED0-5088-42B6-B2D5-A950CBD7FB04}" srcOrd="4" destOrd="0" presId="urn:microsoft.com/office/officeart/2005/8/layout/StepDownProcess"/>
    <dgm:cxn modelId="{2729BB3C-C13C-4A6F-A5FC-50627AE3B33A}" type="presParOf" srcId="{EB7B5ED0-5088-42B6-B2D5-A950CBD7FB04}" destId="{D755BA91-E9A6-48C8-964C-FC479B46B5A1}" srcOrd="0" destOrd="0" presId="urn:microsoft.com/office/officeart/2005/8/layout/StepDownProcess"/>
    <dgm:cxn modelId="{CA41D67D-2AC2-4750-AF5E-349259519A84}" type="presParOf" srcId="{EB7B5ED0-5088-42B6-B2D5-A950CBD7FB04}" destId="{4867B588-5EB3-4400-A8D4-806248548F7E}" srcOrd="1" destOrd="0" presId="urn:microsoft.com/office/officeart/2005/8/layout/StepDownProcess"/>
    <dgm:cxn modelId="{62C8BF70-C9C0-48E1-A44C-19238164716E}" type="presParOf" srcId="{EB7B5ED0-5088-42B6-B2D5-A950CBD7FB04}" destId="{2D6484D2-1010-44C1-80AB-DD979EB6D0D1}" srcOrd="2" destOrd="0" presId="urn:microsoft.com/office/officeart/2005/8/layout/StepDownProcess"/>
    <dgm:cxn modelId="{814072D8-91D0-4D99-95F8-526911196798}" type="presParOf" srcId="{951E8C79-99AC-4E67-B5AA-FF98875F95E3}" destId="{1C605CA5-CA4D-41C8-ADEE-46F705F3C34C}" srcOrd="5" destOrd="0" presId="urn:microsoft.com/office/officeart/2005/8/layout/StepDownProcess"/>
    <dgm:cxn modelId="{9FD57959-CDDF-48DD-9E47-FE77751C1653}" type="presParOf" srcId="{951E8C79-99AC-4E67-B5AA-FF98875F95E3}" destId="{E3D25209-8333-4CA8-8512-F0877434B09F}" srcOrd="6" destOrd="0" presId="urn:microsoft.com/office/officeart/2005/8/layout/StepDownProcess"/>
    <dgm:cxn modelId="{67765133-C327-47A9-B206-5195B2E5A517}" type="presParOf" srcId="{E3D25209-8333-4CA8-8512-F0877434B09F}" destId="{29044AA9-FD8F-4CC6-AC34-517531D7F8A5}" srcOrd="0" destOrd="0" presId="urn:microsoft.com/office/officeart/2005/8/layout/StepDownProcess"/>
    <dgm:cxn modelId="{88A4D328-201E-49E1-A8AE-E0B7338D1C67}" type="presParOf" srcId="{E3D25209-8333-4CA8-8512-F0877434B09F}" destId="{E848E4B0-5B34-4C58-A70E-FCEE8B356A16}" srcOrd="1" destOrd="0" presId="urn:microsoft.com/office/officeart/2005/8/layout/StepDownProcess"/>
    <dgm:cxn modelId="{A669FA35-695D-4DF8-B72A-4EEFF727A34F}" type="presParOf" srcId="{E3D25209-8333-4CA8-8512-F0877434B09F}" destId="{6178A744-42AF-4FB3-9952-CED4CAEA9D8C}" srcOrd="2" destOrd="0" presId="urn:microsoft.com/office/officeart/2005/8/layout/StepDownProcess"/>
    <dgm:cxn modelId="{34D5DDAF-8C08-4A7D-ADFC-A8C852C2374E}" type="presParOf" srcId="{951E8C79-99AC-4E67-B5AA-FF98875F95E3}" destId="{38913C49-4D25-4C23-B13A-649FBBBBBB93}" srcOrd="7" destOrd="0" presId="urn:microsoft.com/office/officeart/2005/8/layout/StepDownProcess"/>
    <dgm:cxn modelId="{FAA6222E-B705-42C6-9DD9-894168AF8123}" type="presParOf" srcId="{951E8C79-99AC-4E67-B5AA-FF98875F95E3}" destId="{C2358B32-BA3D-4C80-8911-5C07B54DBFB0}" srcOrd="8" destOrd="0" presId="urn:microsoft.com/office/officeart/2005/8/layout/StepDownProcess"/>
    <dgm:cxn modelId="{5041933D-27FC-44E0-B8C0-F88AC326AF7C}" type="presParOf" srcId="{C2358B32-BA3D-4C80-8911-5C07B54DBFB0}" destId="{1AFE1999-B27F-4B04-B5D7-5362DA35CF1E}" srcOrd="0" destOrd="0" presId="urn:microsoft.com/office/officeart/2005/8/layout/StepDownProcess"/>
    <dgm:cxn modelId="{5CECBEE6-D20E-420D-89BD-80B3F0322CEF}" type="presParOf" srcId="{C2358B32-BA3D-4C80-8911-5C07B54DBFB0}" destId="{C50BF634-6746-42AD-BC2B-B58178E28AD1}" srcOrd="1" destOrd="0" presId="urn:microsoft.com/office/officeart/2005/8/layout/StepDownProcess"/>
    <dgm:cxn modelId="{2B3F32DA-0DB0-4E9F-BCE2-5168F7683EAC}" type="presParOf" srcId="{C2358B32-BA3D-4C80-8911-5C07B54DBFB0}" destId="{128193C9-CF98-4478-8241-656B54C33C6F}" srcOrd="2" destOrd="0" presId="urn:microsoft.com/office/officeart/2005/8/layout/StepDownProcess"/>
    <dgm:cxn modelId="{49C91452-24F2-42C0-B0B5-15B838462E1B}" type="presParOf" srcId="{951E8C79-99AC-4E67-B5AA-FF98875F95E3}" destId="{1A6A3E94-BF8D-4E81-BADB-EF5DADE4FDB7}" srcOrd="9" destOrd="0" presId="urn:microsoft.com/office/officeart/2005/8/layout/StepDownProcess"/>
    <dgm:cxn modelId="{D3C61015-6E4B-4ED8-A365-35F940CAC5FB}" type="presParOf" srcId="{951E8C79-99AC-4E67-B5AA-FF98875F95E3}" destId="{CE900EC6-83AB-45FF-BFEE-5CCC03B9E3C8}" srcOrd="10" destOrd="0" presId="urn:microsoft.com/office/officeart/2005/8/layout/StepDownProcess"/>
    <dgm:cxn modelId="{867FE6AC-3DB3-46D0-BD43-19993AE6C89F}" type="presParOf" srcId="{CE900EC6-83AB-45FF-BFEE-5CCC03B9E3C8}" destId="{957BBF2B-FB79-4290-8F5E-85256C5242B9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F9BF91-4984-4085-A0FC-36EA033C63D6}">
      <dsp:nvSpPr>
        <dsp:cNvPr id="0" name=""/>
        <dsp:cNvSpPr/>
      </dsp:nvSpPr>
      <dsp:spPr>
        <a:xfrm rot="5400000">
          <a:off x="2283690" y="963226"/>
          <a:ext cx="851890" cy="96984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D709CE-3B20-40FB-B12B-D76E5E22D3C2}">
      <dsp:nvSpPr>
        <dsp:cNvPr id="0" name=""/>
        <dsp:cNvSpPr/>
      </dsp:nvSpPr>
      <dsp:spPr>
        <a:xfrm>
          <a:off x="2057990" y="18888"/>
          <a:ext cx="1434082" cy="100381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SpaceX API – converted data into .csv file</a:t>
          </a:r>
        </a:p>
      </dsp:txBody>
      <dsp:txXfrm>
        <a:off x="2107001" y="67899"/>
        <a:ext cx="1336060" cy="905789"/>
      </dsp:txXfrm>
    </dsp:sp>
    <dsp:sp modelId="{B000DE86-DE5B-41D2-B271-AF9780A8A837}">
      <dsp:nvSpPr>
        <dsp:cNvPr id="0" name=""/>
        <dsp:cNvSpPr/>
      </dsp:nvSpPr>
      <dsp:spPr>
        <a:xfrm>
          <a:off x="3492073" y="114624"/>
          <a:ext cx="1043014" cy="811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14D23D-BF26-4FD8-9183-2E222E95E917}">
      <dsp:nvSpPr>
        <dsp:cNvPr id="0" name=""/>
        <dsp:cNvSpPr/>
      </dsp:nvSpPr>
      <dsp:spPr>
        <a:xfrm rot="5400000">
          <a:off x="3472696" y="2090837"/>
          <a:ext cx="851890" cy="96984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E18487-F810-43CF-A3FC-BE354FC9110C}">
      <dsp:nvSpPr>
        <dsp:cNvPr id="0" name=""/>
        <dsp:cNvSpPr/>
      </dsp:nvSpPr>
      <dsp:spPr>
        <a:xfrm>
          <a:off x="3246997" y="1146499"/>
          <a:ext cx="1434082" cy="100381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Web Scrapping – using beautiful soup and normalised data</a:t>
          </a:r>
        </a:p>
      </dsp:txBody>
      <dsp:txXfrm>
        <a:off x="3296008" y="1195510"/>
        <a:ext cx="1336060" cy="905789"/>
      </dsp:txXfrm>
    </dsp:sp>
    <dsp:sp modelId="{CC07076F-3B57-4016-85BA-0EB8F61DAF8D}">
      <dsp:nvSpPr>
        <dsp:cNvPr id="0" name=""/>
        <dsp:cNvSpPr/>
      </dsp:nvSpPr>
      <dsp:spPr>
        <a:xfrm>
          <a:off x="4681079" y="1242235"/>
          <a:ext cx="1043014" cy="811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1E2757-35CE-479B-AD2D-155CA7D9A70A}">
      <dsp:nvSpPr>
        <dsp:cNvPr id="0" name=""/>
        <dsp:cNvSpPr/>
      </dsp:nvSpPr>
      <dsp:spPr>
        <a:xfrm>
          <a:off x="4436003" y="2274110"/>
          <a:ext cx="1434082" cy="100381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Data Wrangling</a:t>
          </a:r>
        </a:p>
      </dsp:txBody>
      <dsp:txXfrm>
        <a:off x="4485014" y="2323121"/>
        <a:ext cx="1336060" cy="9057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B9CBF0-3B37-439E-BB42-20FB9957A864}">
      <dsp:nvSpPr>
        <dsp:cNvPr id="0" name=""/>
        <dsp:cNvSpPr/>
      </dsp:nvSpPr>
      <dsp:spPr>
        <a:xfrm rot="5400000">
          <a:off x="586301" y="1229119"/>
          <a:ext cx="1087049" cy="12375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350E19-6BBE-47CC-B6B2-DDA66FE41978}">
      <dsp:nvSpPr>
        <dsp:cNvPr id="0" name=""/>
        <dsp:cNvSpPr/>
      </dsp:nvSpPr>
      <dsp:spPr>
        <a:xfrm>
          <a:off x="298299" y="24102"/>
          <a:ext cx="1829952" cy="128090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Request and parse the SpaceX launch data using the GET request</a:t>
          </a:r>
          <a:endParaRPr lang="en-GB" sz="1700" kern="1200" dirty="0"/>
        </a:p>
      </dsp:txBody>
      <dsp:txXfrm>
        <a:off x="360839" y="86642"/>
        <a:ext cx="1704872" cy="1155827"/>
      </dsp:txXfrm>
    </dsp:sp>
    <dsp:sp modelId="{B5D2278B-8A64-4DCD-B10C-9BCF66FBA5A0}">
      <dsp:nvSpPr>
        <dsp:cNvPr id="0" name=""/>
        <dsp:cNvSpPr/>
      </dsp:nvSpPr>
      <dsp:spPr>
        <a:xfrm>
          <a:off x="2128251" y="146266"/>
          <a:ext cx="1330932" cy="10352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1B1464-E3E5-48E1-AB71-8278AA791726}">
      <dsp:nvSpPr>
        <dsp:cNvPr id="0" name=""/>
        <dsp:cNvSpPr/>
      </dsp:nvSpPr>
      <dsp:spPr>
        <a:xfrm rot="5400000">
          <a:off x="2103526" y="2668000"/>
          <a:ext cx="1087049" cy="12375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1BE7D3-C504-42C0-94A7-FE3A70186C8D}">
      <dsp:nvSpPr>
        <dsp:cNvPr id="0" name=""/>
        <dsp:cNvSpPr/>
      </dsp:nvSpPr>
      <dsp:spPr>
        <a:xfrm>
          <a:off x="1815523" y="1462983"/>
          <a:ext cx="1829952" cy="128090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Filter the Data frame to only include Falcon 9 launches</a:t>
          </a:r>
          <a:endParaRPr lang="en-GB" sz="1700" kern="1200" dirty="0"/>
        </a:p>
      </dsp:txBody>
      <dsp:txXfrm>
        <a:off x="1878063" y="1525523"/>
        <a:ext cx="1704872" cy="1155827"/>
      </dsp:txXfrm>
    </dsp:sp>
    <dsp:sp modelId="{6BBF4E14-4229-4CBA-A730-39D19ADCF3D2}">
      <dsp:nvSpPr>
        <dsp:cNvPr id="0" name=""/>
        <dsp:cNvSpPr/>
      </dsp:nvSpPr>
      <dsp:spPr>
        <a:xfrm>
          <a:off x="3645476" y="1585147"/>
          <a:ext cx="1330932" cy="10352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2717D4-AA04-4038-8623-55A58A25CF66}">
      <dsp:nvSpPr>
        <dsp:cNvPr id="0" name=""/>
        <dsp:cNvSpPr/>
      </dsp:nvSpPr>
      <dsp:spPr>
        <a:xfrm>
          <a:off x="3332748" y="2901865"/>
          <a:ext cx="1829952" cy="128090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Replace Missing Values with mean Value</a:t>
          </a:r>
          <a:endParaRPr lang="en-GB" sz="1700" kern="1200" dirty="0"/>
        </a:p>
      </dsp:txBody>
      <dsp:txXfrm>
        <a:off x="3395288" y="2964405"/>
        <a:ext cx="1704872" cy="11558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0713A3-0B2F-410F-8150-52A84FDCACA6}">
      <dsp:nvSpPr>
        <dsp:cNvPr id="0" name=""/>
        <dsp:cNvSpPr/>
      </dsp:nvSpPr>
      <dsp:spPr>
        <a:xfrm rot="5400000">
          <a:off x="586301" y="1229119"/>
          <a:ext cx="1087049" cy="12375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42D446-86B4-4C58-8D35-10D37A31DA91}">
      <dsp:nvSpPr>
        <dsp:cNvPr id="0" name=""/>
        <dsp:cNvSpPr/>
      </dsp:nvSpPr>
      <dsp:spPr>
        <a:xfrm>
          <a:off x="298299" y="24102"/>
          <a:ext cx="1829952" cy="128090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kern="1200" dirty="0"/>
            <a:t>Request the Falcon9 Launch Wiki page from its URL</a:t>
          </a:r>
          <a:endParaRPr lang="en-GB" sz="1500" kern="1200" dirty="0"/>
        </a:p>
      </dsp:txBody>
      <dsp:txXfrm>
        <a:off x="360839" y="86642"/>
        <a:ext cx="1704872" cy="1155827"/>
      </dsp:txXfrm>
    </dsp:sp>
    <dsp:sp modelId="{D314280E-4EEB-4FD2-AD97-2133AD3DC853}">
      <dsp:nvSpPr>
        <dsp:cNvPr id="0" name=""/>
        <dsp:cNvSpPr/>
      </dsp:nvSpPr>
      <dsp:spPr>
        <a:xfrm>
          <a:off x="2128251" y="146266"/>
          <a:ext cx="1330932" cy="10352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37355E-FA0C-44D0-9903-C6E57BD7B915}">
      <dsp:nvSpPr>
        <dsp:cNvPr id="0" name=""/>
        <dsp:cNvSpPr/>
      </dsp:nvSpPr>
      <dsp:spPr>
        <a:xfrm rot="5400000">
          <a:off x="2103526" y="2668000"/>
          <a:ext cx="1087049" cy="12375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CB769-F7B0-427A-A145-FD429D38A447}">
      <dsp:nvSpPr>
        <dsp:cNvPr id="0" name=""/>
        <dsp:cNvSpPr/>
      </dsp:nvSpPr>
      <dsp:spPr>
        <a:xfrm>
          <a:off x="1815523" y="1462983"/>
          <a:ext cx="1829952" cy="128090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kern="1200" dirty="0"/>
            <a:t>Extract all column/variable names from the HTML table header</a:t>
          </a:r>
          <a:endParaRPr lang="en-GB" sz="1500" kern="1200" dirty="0"/>
        </a:p>
      </dsp:txBody>
      <dsp:txXfrm>
        <a:off x="1878063" y="1525523"/>
        <a:ext cx="1704872" cy="1155827"/>
      </dsp:txXfrm>
    </dsp:sp>
    <dsp:sp modelId="{83CD00A8-23BC-489E-A9BA-31A8557C2C12}">
      <dsp:nvSpPr>
        <dsp:cNvPr id="0" name=""/>
        <dsp:cNvSpPr/>
      </dsp:nvSpPr>
      <dsp:spPr>
        <a:xfrm>
          <a:off x="3645476" y="1585147"/>
          <a:ext cx="1330932" cy="10352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0D072E-E0AC-4BCD-86A3-79FD08FB1F5B}">
      <dsp:nvSpPr>
        <dsp:cNvPr id="0" name=""/>
        <dsp:cNvSpPr/>
      </dsp:nvSpPr>
      <dsp:spPr>
        <a:xfrm>
          <a:off x="3332748" y="2901865"/>
          <a:ext cx="1829952" cy="128090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1" kern="1200" dirty="0"/>
            <a:t>Create a data frame by parsing the launch HTML tables</a:t>
          </a:r>
          <a:endParaRPr lang="en-GB" sz="1500" kern="1200" dirty="0"/>
        </a:p>
      </dsp:txBody>
      <dsp:txXfrm>
        <a:off x="3395288" y="2964405"/>
        <a:ext cx="1704872" cy="11558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5CFC1A-06E4-404A-B5ED-DCC2F2419392}">
      <dsp:nvSpPr>
        <dsp:cNvPr id="0" name=""/>
        <dsp:cNvSpPr/>
      </dsp:nvSpPr>
      <dsp:spPr>
        <a:xfrm rot="5400000">
          <a:off x="243764" y="980279"/>
          <a:ext cx="908378" cy="103415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570333-FD10-4FC0-BA30-E83503BFD689}">
      <dsp:nvSpPr>
        <dsp:cNvPr id="0" name=""/>
        <dsp:cNvSpPr/>
      </dsp:nvSpPr>
      <dsp:spPr>
        <a:xfrm>
          <a:off x="3099" y="-26675"/>
          <a:ext cx="1529174" cy="107037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Calculate the number of launches on each site</a:t>
          </a:r>
          <a:endParaRPr lang="en-GB" sz="1200" kern="1200" dirty="0"/>
        </a:p>
      </dsp:txBody>
      <dsp:txXfrm>
        <a:off x="55360" y="25586"/>
        <a:ext cx="1424652" cy="965850"/>
      </dsp:txXfrm>
    </dsp:sp>
    <dsp:sp modelId="{AC483092-D600-4DD9-8BD7-AA6A568C29E2}">
      <dsp:nvSpPr>
        <dsp:cNvPr id="0" name=""/>
        <dsp:cNvSpPr/>
      </dsp:nvSpPr>
      <dsp:spPr>
        <a:xfrm>
          <a:off x="1532273" y="75408"/>
          <a:ext cx="1112175" cy="865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FDAAFC-D454-4AB0-96CC-22A5E21E523C}">
      <dsp:nvSpPr>
        <dsp:cNvPr id="0" name=""/>
        <dsp:cNvSpPr/>
      </dsp:nvSpPr>
      <dsp:spPr>
        <a:xfrm rot="5400000">
          <a:off x="1511612" y="2182661"/>
          <a:ext cx="908378" cy="103415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B0C9CC-9796-4156-A888-913DB3DFD632}">
      <dsp:nvSpPr>
        <dsp:cNvPr id="0" name=""/>
        <dsp:cNvSpPr/>
      </dsp:nvSpPr>
      <dsp:spPr>
        <a:xfrm>
          <a:off x="1270947" y="1175705"/>
          <a:ext cx="1529174" cy="107037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Calculate the number and occurrence of each orbit</a:t>
          </a:r>
          <a:endParaRPr lang="en-GB" sz="1200" kern="1200" dirty="0"/>
        </a:p>
      </dsp:txBody>
      <dsp:txXfrm>
        <a:off x="1323208" y="1227966"/>
        <a:ext cx="1424652" cy="965850"/>
      </dsp:txXfrm>
    </dsp:sp>
    <dsp:sp modelId="{9B234EDD-7907-4BCD-972E-6539ECACA392}">
      <dsp:nvSpPr>
        <dsp:cNvPr id="0" name=""/>
        <dsp:cNvSpPr/>
      </dsp:nvSpPr>
      <dsp:spPr>
        <a:xfrm>
          <a:off x="2800121" y="1277790"/>
          <a:ext cx="1112175" cy="865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8C517A-3C6A-4964-B5F6-433CDA402CDC}">
      <dsp:nvSpPr>
        <dsp:cNvPr id="0" name=""/>
        <dsp:cNvSpPr/>
      </dsp:nvSpPr>
      <dsp:spPr>
        <a:xfrm rot="5400000">
          <a:off x="2779460" y="3385042"/>
          <a:ext cx="908378" cy="103415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47724D-D6C0-4082-BEDF-186F54F91BF9}">
      <dsp:nvSpPr>
        <dsp:cNvPr id="0" name=""/>
        <dsp:cNvSpPr/>
      </dsp:nvSpPr>
      <dsp:spPr>
        <a:xfrm>
          <a:off x="2538795" y="2378086"/>
          <a:ext cx="1529174" cy="107037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Calculate the number and occurrence of mission outcome per orbit type</a:t>
          </a:r>
          <a:endParaRPr lang="en-GB" sz="1200" kern="1200" dirty="0"/>
        </a:p>
      </dsp:txBody>
      <dsp:txXfrm>
        <a:off x="2591056" y="2430347"/>
        <a:ext cx="1424652" cy="965850"/>
      </dsp:txXfrm>
    </dsp:sp>
    <dsp:sp modelId="{8105B44D-55DE-4C5F-A3CB-201BDDB1C25E}">
      <dsp:nvSpPr>
        <dsp:cNvPr id="0" name=""/>
        <dsp:cNvSpPr/>
      </dsp:nvSpPr>
      <dsp:spPr>
        <a:xfrm>
          <a:off x="4067969" y="2480171"/>
          <a:ext cx="1112175" cy="865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671A52-9706-4A60-86EF-4457396EDEB0}">
      <dsp:nvSpPr>
        <dsp:cNvPr id="0" name=""/>
        <dsp:cNvSpPr/>
      </dsp:nvSpPr>
      <dsp:spPr>
        <a:xfrm>
          <a:off x="3806643" y="3580468"/>
          <a:ext cx="1529174" cy="107037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dirty="0"/>
            <a:t>Create a landing outcome label from Outcome column</a:t>
          </a:r>
          <a:endParaRPr lang="en-GB" sz="1200" kern="1200" dirty="0"/>
        </a:p>
      </dsp:txBody>
      <dsp:txXfrm>
        <a:off x="3858904" y="3632729"/>
        <a:ext cx="1424652" cy="9658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0BDEC6-ADBB-456A-AB64-C4D49477F471}">
      <dsp:nvSpPr>
        <dsp:cNvPr id="0" name=""/>
        <dsp:cNvSpPr/>
      </dsp:nvSpPr>
      <dsp:spPr>
        <a:xfrm rot="5400000">
          <a:off x="1403719" y="714423"/>
          <a:ext cx="614958" cy="7001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5C7755-80AD-4ED4-B664-4E661A0DE581}">
      <dsp:nvSpPr>
        <dsp:cNvPr id="0" name=""/>
        <dsp:cNvSpPr/>
      </dsp:nvSpPr>
      <dsp:spPr>
        <a:xfrm>
          <a:off x="1240792" y="32729"/>
          <a:ext cx="1035227" cy="72462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b="1" kern="1200" dirty="0"/>
            <a:t>Display the names of the unique launch</a:t>
          </a:r>
          <a:endParaRPr lang="en-GB" sz="600" kern="1200" dirty="0"/>
        </a:p>
      </dsp:txBody>
      <dsp:txXfrm>
        <a:off x="1276172" y="68109"/>
        <a:ext cx="964467" cy="653865"/>
      </dsp:txXfrm>
    </dsp:sp>
    <dsp:sp modelId="{1CCBB938-B783-4C16-B253-4BFE45F54BC6}">
      <dsp:nvSpPr>
        <dsp:cNvPr id="0" name=""/>
        <dsp:cNvSpPr/>
      </dsp:nvSpPr>
      <dsp:spPr>
        <a:xfrm>
          <a:off x="2276020" y="101839"/>
          <a:ext cx="752926" cy="585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579398-BD67-4302-BECD-60D8077BE92A}">
      <dsp:nvSpPr>
        <dsp:cNvPr id="0" name=""/>
        <dsp:cNvSpPr/>
      </dsp:nvSpPr>
      <dsp:spPr>
        <a:xfrm rot="5400000">
          <a:off x="2262032" y="1528417"/>
          <a:ext cx="614958" cy="7001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FC3149-E3AF-47EC-949F-67F4E3854BEE}">
      <dsp:nvSpPr>
        <dsp:cNvPr id="0" name=""/>
        <dsp:cNvSpPr/>
      </dsp:nvSpPr>
      <dsp:spPr>
        <a:xfrm>
          <a:off x="2099106" y="846723"/>
          <a:ext cx="1035227" cy="72462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b="1" kern="1200" dirty="0"/>
            <a:t>Display the total payload mass carried by boosters</a:t>
          </a:r>
          <a:endParaRPr lang="en-GB" sz="600" kern="1200" dirty="0"/>
        </a:p>
      </dsp:txBody>
      <dsp:txXfrm>
        <a:off x="2134486" y="882103"/>
        <a:ext cx="964467" cy="653865"/>
      </dsp:txXfrm>
    </dsp:sp>
    <dsp:sp modelId="{0813B456-45F2-43C7-918D-1F55F80CD19C}">
      <dsp:nvSpPr>
        <dsp:cNvPr id="0" name=""/>
        <dsp:cNvSpPr/>
      </dsp:nvSpPr>
      <dsp:spPr>
        <a:xfrm>
          <a:off x="3134334" y="915833"/>
          <a:ext cx="752926" cy="585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D1243B-5EED-4BF2-95FA-B0A8AAA7F331}">
      <dsp:nvSpPr>
        <dsp:cNvPr id="0" name=""/>
        <dsp:cNvSpPr/>
      </dsp:nvSpPr>
      <dsp:spPr>
        <a:xfrm rot="5400000">
          <a:off x="3120346" y="2342411"/>
          <a:ext cx="614958" cy="7001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A23932-6D48-44A6-A655-55B9922C3956}">
      <dsp:nvSpPr>
        <dsp:cNvPr id="0" name=""/>
        <dsp:cNvSpPr/>
      </dsp:nvSpPr>
      <dsp:spPr>
        <a:xfrm>
          <a:off x="2957420" y="1660717"/>
          <a:ext cx="1035227" cy="72462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b="1" kern="1200" dirty="0"/>
            <a:t>List the date when the first </a:t>
          </a:r>
          <a:r>
            <a:rPr lang="en-GB" sz="600" b="1" kern="1200" dirty="0" err="1"/>
            <a:t>succesful</a:t>
          </a:r>
          <a:r>
            <a:rPr lang="en-GB" sz="600" b="1" kern="1200" dirty="0"/>
            <a:t> landing outcome in ground pad was </a:t>
          </a:r>
          <a:r>
            <a:rPr lang="en-GB" sz="600" b="1" kern="1200" dirty="0" err="1"/>
            <a:t>acheived</a:t>
          </a:r>
          <a:r>
            <a:rPr lang="en-GB" sz="600" b="1" kern="1200" dirty="0"/>
            <a:t>.</a:t>
          </a:r>
          <a:endParaRPr lang="en-GB" sz="600" kern="1200" dirty="0"/>
        </a:p>
      </dsp:txBody>
      <dsp:txXfrm>
        <a:off x="2992800" y="1696097"/>
        <a:ext cx="964467" cy="653865"/>
      </dsp:txXfrm>
    </dsp:sp>
    <dsp:sp modelId="{6B562F84-948B-450A-A7F2-B0F41CCFE2E9}">
      <dsp:nvSpPr>
        <dsp:cNvPr id="0" name=""/>
        <dsp:cNvSpPr/>
      </dsp:nvSpPr>
      <dsp:spPr>
        <a:xfrm>
          <a:off x="3992647" y="1729827"/>
          <a:ext cx="752926" cy="585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E6648-C244-4BD6-8F69-A9CCD82AC366}">
      <dsp:nvSpPr>
        <dsp:cNvPr id="0" name=""/>
        <dsp:cNvSpPr/>
      </dsp:nvSpPr>
      <dsp:spPr>
        <a:xfrm rot="5400000">
          <a:off x="3978660" y="3156405"/>
          <a:ext cx="614958" cy="7001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1BCD75-320C-426C-AEB9-8247CA53C6AC}">
      <dsp:nvSpPr>
        <dsp:cNvPr id="0" name=""/>
        <dsp:cNvSpPr/>
      </dsp:nvSpPr>
      <dsp:spPr>
        <a:xfrm>
          <a:off x="3815734" y="2474711"/>
          <a:ext cx="1035227" cy="72462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b="1" kern="1200" dirty="0"/>
            <a:t>List the total number of successful and failure mission outcomes.</a:t>
          </a:r>
          <a:endParaRPr lang="en-GB" sz="600" kern="1200" dirty="0"/>
        </a:p>
      </dsp:txBody>
      <dsp:txXfrm>
        <a:off x="3851114" y="2510091"/>
        <a:ext cx="964467" cy="653865"/>
      </dsp:txXfrm>
    </dsp:sp>
    <dsp:sp modelId="{A87F387D-46FE-4C07-939B-22E78AEB6106}">
      <dsp:nvSpPr>
        <dsp:cNvPr id="0" name=""/>
        <dsp:cNvSpPr/>
      </dsp:nvSpPr>
      <dsp:spPr>
        <a:xfrm>
          <a:off x="4850961" y="2543821"/>
          <a:ext cx="752926" cy="585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99FCA7-A38D-4058-AD7B-148D848E4A49}">
      <dsp:nvSpPr>
        <dsp:cNvPr id="0" name=""/>
        <dsp:cNvSpPr/>
      </dsp:nvSpPr>
      <dsp:spPr>
        <a:xfrm rot="5400000">
          <a:off x="4836974" y="3970399"/>
          <a:ext cx="614958" cy="7001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987BD1-B525-401B-A2D5-C02311A79738}">
      <dsp:nvSpPr>
        <dsp:cNvPr id="0" name=""/>
        <dsp:cNvSpPr/>
      </dsp:nvSpPr>
      <dsp:spPr>
        <a:xfrm>
          <a:off x="4674047" y="3288705"/>
          <a:ext cx="1035227" cy="72462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b="1" kern="1200" dirty="0"/>
            <a:t>List the records which will display the month names, failure </a:t>
          </a:r>
          <a:r>
            <a:rPr lang="en-GB" sz="600" b="1" kern="1200" dirty="0" err="1"/>
            <a:t>landing_outcomes</a:t>
          </a:r>
          <a:r>
            <a:rPr lang="en-GB" sz="600" b="1" kern="1200" dirty="0"/>
            <a:t> in drone ship ,booster versions, </a:t>
          </a:r>
          <a:r>
            <a:rPr lang="en-GB" sz="600" b="1" kern="1200" dirty="0" err="1"/>
            <a:t>launch_site</a:t>
          </a:r>
          <a:r>
            <a:rPr lang="en-GB" sz="600" b="1" kern="1200" dirty="0"/>
            <a:t> for the months in year 2015</a:t>
          </a:r>
          <a:endParaRPr lang="en-GB" sz="600" kern="1200" dirty="0"/>
        </a:p>
      </dsp:txBody>
      <dsp:txXfrm>
        <a:off x="4709427" y="3324085"/>
        <a:ext cx="964467" cy="653865"/>
      </dsp:txXfrm>
    </dsp:sp>
    <dsp:sp modelId="{A593110B-220D-42CD-B3E0-F0D2301564FF}">
      <dsp:nvSpPr>
        <dsp:cNvPr id="0" name=""/>
        <dsp:cNvSpPr/>
      </dsp:nvSpPr>
      <dsp:spPr>
        <a:xfrm>
          <a:off x="5709275" y="3357815"/>
          <a:ext cx="752926" cy="585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581450-3219-44B6-98DC-B2C4E2BBF273}">
      <dsp:nvSpPr>
        <dsp:cNvPr id="0" name=""/>
        <dsp:cNvSpPr/>
      </dsp:nvSpPr>
      <dsp:spPr>
        <a:xfrm>
          <a:off x="5532361" y="4102699"/>
          <a:ext cx="1035227" cy="72462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b="1" kern="1200" dirty="0"/>
            <a:t>Rank the count of successful </a:t>
          </a:r>
          <a:r>
            <a:rPr lang="en-GB" sz="600" b="1" kern="1200" dirty="0" err="1"/>
            <a:t>landing_outcomes</a:t>
          </a:r>
          <a:r>
            <a:rPr lang="en-GB" sz="600" b="1" kern="1200" dirty="0"/>
            <a:t> between the date 2010-06-04 and 2017-03-20 in descending order.</a:t>
          </a:r>
          <a:endParaRPr lang="en-GB" sz="600" kern="1200" dirty="0"/>
        </a:p>
      </dsp:txBody>
      <dsp:txXfrm>
        <a:off x="5567741" y="4138079"/>
        <a:ext cx="964467" cy="6538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BCF54C-1577-4C81-A3C7-BAB53357E439}">
      <dsp:nvSpPr>
        <dsp:cNvPr id="0" name=""/>
        <dsp:cNvSpPr/>
      </dsp:nvSpPr>
      <dsp:spPr>
        <a:xfrm rot="5400000">
          <a:off x="147144" y="889211"/>
          <a:ext cx="552320" cy="62879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C717ED-918F-4AF7-A79E-E3B825060C34}">
      <dsp:nvSpPr>
        <dsp:cNvPr id="0" name=""/>
        <dsp:cNvSpPr/>
      </dsp:nvSpPr>
      <dsp:spPr>
        <a:xfrm>
          <a:off x="813" y="276953"/>
          <a:ext cx="929782" cy="65081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 dirty="0"/>
            <a:t>Mark all launch sites on a map</a:t>
          </a:r>
          <a:endParaRPr lang="en-GB" sz="800" kern="1200" dirty="0"/>
        </a:p>
      </dsp:txBody>
      <dsp:txXfrm>
        <a:off x="32589" y="308729"/>
        <a:ext cx="866230" cy="587265"/>
      </dsp:txXfrm>
    </dsp:sp>
    <dsp:sp modelId="{73F43FDD-6698-4A4A-AC60-5C58E6A85BF2}">
      <dsp:nvSpPr>
        <dsp:cNvPr id="0" name=""/>
        <dsp:cNvSpPr/>
      </dsp:nvSpPr>
      <dsp:spPr>
        <a:xfrm>
          <a:off x="930595" y="339023"/>
          <a:ext cx="676235" cy="5260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452EB8-AF50-45D1-BB30-606FBBD9D8C9}">
      <dsp:nvSpPr>
        <dsp:cNvPr id="0" name=""/>
        <dsp:cNvSpPr/>
      </dsp:nvSpPr>
      <dsp:spPr>
        <a:xfrm rot="5400000">
          <a:off x="918033" y="1620294"/>
          <a:ext cx="552320" cy="62879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9B5C05-9EBC-4CF3-948F-977230E563D1}">
      <dsp:nvSpPr>
        <dsp:cNvPr id="0" name=""/>
        <dsp:cNvSpPr/>
      </dsp:nvSpPr>
      <dsp:spPr>
        <a:xfrm>
          <a:off x="771701" y="1008036"/>
          <a:ext cx="929782" cy="65081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Add </a:t>
          </a:r>
          <a:r>
            <a:rPr lang="en-GB" sz="800" kern="1200" dirty="0" err="1"/>
            <a:t>folium.Circle</a:t>
          </a:r>
          <a:r>
            <a:rPr lang="en-GB" sz="800" kern="1200" dirty="0"/>
            <a:t> &amp; </a:t>
          </a:r>
          <a:r>
            <a:rPr lang="en-GB" sz="800" kern="1200" dirty="0" err="1"/>
            <a:t>folium.Marker</a:t>
          </a:r>
          <a:r>
            <a:rPr lang="en-GB" sz="800" kern="1200" dirty="0"/>
            <a:t> on each site</a:t>
          </a:r>
        </a:p>
      </dsp:txBody>
      <dsp:txXfrm>
        <a:off x="803477" y="1039812"/>
        <a:ext cx="866230" cy="587265"/>
      </dsp:txXfrm>
    </dsp:sp>
    <dsp:sp modelId="{BCA2677B-B241-4AC5-ADF0-CFE7A287C159}">
      <dsp:nvSpPr>
        <dsp:cNvPr id="0" name=""/>
        <dsp:cNvSpPr/>
      </dsp:nvSpPr>
      <dsp:spPr>
        <a:xfrm>
          <a:off x="1701484" y="1070106"/>
          <a:ext cx="676235" cy="5260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A0C849-7A1C-419B-87A5-A2163F99DD7C}">
      <dsp:nvSpPr>
        <dsp:cNvPr id="0" name=""/>
        <dsp:cNvSpPr/>
      </dsp:nvSpPr>
      <dsp:spPr>
        <a:xfrm rot="5400000">
          <a:off x="1688921" y="2351377"/>
          <a:ext cx="552320" cy="62879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A9701C-E914-439B-A359-AC50501A1A9E}">
      <dsp:nvSpPr>
        <dsp:cNvPr id="0" name=""/>
        <dsp:cNvSpPr/>
      </dsp:nvSpPr>
      <dsp:spPr>
        <a:xfrm>
          <a:off x="1542590" y="1739119"/>
          <a:ext cx="929782" cy="65081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 dirty="0"/>
            <a:t>Mark the success/failed launches for each site on the map</a:t>
          </a:r>
          <a:endParaRPr lang="en-GB" sz="800" kern="1200" dirty="0"/>
        </a:p>
      </dsp:txBody>
      <dsp:txXfrm>
        <a:off x="1574366" y="1770895"/>
        <a:ext cx="866230" cy="587265"/>
      </dsp:txXfrm>
    </dsp:sp>
    <dsp:sp modelId="{E3E2FD2E-1E8E-4C49-8A4E-670546CAD798}">
      <dsp:nvSpPr>
        <dsp:cNvPr id="0" name=""/>
        <dsp:cNvSpPr/>
      </dsp:nvSpPr>
      <dsp:spPr>
        <a:xfrm>
          <a:off x="2472373" y="1801189"/>
          <a:ext cx="676235" cy="5260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532C72-A0E0-4EED-BDF5-BC5094315B86}">
      <dsp:nvSpPr>
        <dsp:cNvPr id="0" name=""/>
        <dsp:cNvSpPr/>
      </dsp:nvSpPr>
      <dsp:spPr>
        <a:xfrm rot="5400000">
          <a:off x="2459810" y="3082460"/>
          <a:ext cx="552320" cy="62879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B26155-1B7F-4AE3-AF04-048F22CAE43D}">
      <dsp:nvSpPr>
        <dsp:cNvPr id="0" name=""/>
        <dsp:cNvSpPr/>
      </dsp:nvSpPr>
      <dsp:spPr>
        <a:xfrm>
          <a:off x="2313478" y="2470202"/>
          <a:ext cx="929782" cy="65081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 dirty="0"/>
            <a:t>Calculate the distances between a launch site to its proximities</a:t>
          </a:r>
          <a:endParaRPr lang="en-GB" sz="800" kern="1200" dirty="0"/>
        </a:p>
      </dsp:txBody>
      <dsp:txXfrm>
        <a:off x="2345254" y="2501978"/>
        <a:ext cx="866230" cy="587265"/>
      </dsp:txXfrm>
    </dsp:sp>
    <dsp:sp modelId="{56D2967D-1A08-41E2-9074-ED031C6E5717}">
      <dsp:nvSpPr>
        <dsp:cNvPr id="0" name=""/>
        <dsp:cNvSpPr/>
      </dsp:nvSpPr>
      <dsp:spPr>
        <a:xfrm>
          <a:off x="3243261" y="2532272"/>
          <a:ext cx="676235" cy="5260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05825D-3152-4A9C-A12B-B8CFD5BE3C26}">
      <dsp:nvSpPr>
        <dsp:cNvPr id="0" name=""/>
        <dsp:cNvSpPr/>
      </dsp:nvSpPr>
      <dsp:spPr>
        <a:xfrm rot="5400000">
          <a:off x="3230698" y="3813543"/>
          <a:ext cx="552320" cy="62879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1494CD-9AE5-459F-9D6B-9084136FD011}">
      <dsp:nvSpPr>
        <dsp:cNvPr id="0" name=""/>
        <dsp:cNvSpPr/>
      </dsp:nvSpPr>
      <dsp:spPr>
        <a:xfrm>
          <a:off x="3084367" y="3201285"/>
          <a:ext cx="929782" cy="65081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Calculate the distance to nearest railway</a:t>
          </a:r>
        </a:p>
      </dsp:txBody>
      <dsp:txXfrm>
        <a:off x="3116143" y="3233061"/>
        <a:ext cx="866230" cy="587265"/>
      </dsp:txXfrm>
    </dsp:sp>
    <dsp:sp modelId="{42D7425A-2485-41F6-A409-5C38CC14F28B}">
      <dsp:nvSpPr>
        <dsp:cNvPr id="0" name=""/>
        <dsp:cNvSpPr/>
      </dsp:nvSpPr>
      <dsp:spPr>
        <a:xfrm>
          <a:off x="4014150" y="3263355"/>
          <a:ext cx="676235" cy="5260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7284AB-C7B1-4930-A6EB-47B162FB9BD9}">
      <dsp:nvSpPr>
        <dsp:cNvPr id="0" name=""/>
        <dsp:cNvSpPr/>
      </dsp:nvSpPr>
      <dsp:spPr>
        <a:xfrm>
          <a:off x="3855256" y="3932368"/>
          <a:ext cx="929782" cy="65081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Use polyline function to show the distance</a:t>
          </a:r>
        </a:p>
      </dsp:txBody>
      <dsp:txXfrm>
        <a:off x="3887032" y="3964144"/>
        <a:ext cx="866230" cy="58726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6EF09F-2EE3-42B7-89B1-A8F19EF68A51}">
      <dsp:nvSpPr>
        <dsp:cNvPr id="0" name=""/>
        <dsp:cNvSpPr/>
      </dsp:nvSpPr>
      <dsp:spPr>
        <a:xfrm rot="5400000">
          <a:off x="453561" y="697882"/>
          <a:ext cx="619140" cy="70486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858F97-C12F-4ADB-83F6-C599A6FFE8AC}">
      <dsp:nvSpPr>
        <dsp:cNvPr id="0" name=""/>
        <dsp:cNvSpPr/>
      </dsp:nvSpPr>
      <dsp:spPr>
        <a:xfrm>
          <a:off x="289526" y="11552"/>
          <a:ext cx="1042267" cy="7295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Use the function </a:t>
          </a:r>
          <a:r>
            <a:rPr lang="en-GB" sz="800" kern="1200" dirty="0" err="1"/>
            <a:t>train_test_split</a:t>
          </a:r>
          <a:r>
            <a:rPr lang="en-GB" sz="800" kern="1200" dirty="0"/>
            <a:t> to split the data X and Y into training and test data</a:t>
          </a:r>
        </a:p>
      </dsp:txBody>
      <dsp:txXfrm>
        <a:off x="325146" y="47172"/>
        <a:ext cx="971027" cy="658313"/>
      </dsp:txXfrm>
    </dsp:sp>
    <dsp:sp modelId="{A9DB370D-0EBF-43D6-A6F3-7976E5E49C6F}">
      <dsp:nvSpPr>
        <dsp:cNvPr id="0" name=""/>
        <dsp:cNvSpPr/>
      </dsp:nvSpPr>
      <dsp:spPr>
        <a:xfrm>
          <a:off x="1331794" y="81132"/>
          <a:ext cx="758046" cy="5896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19F10E-767B-4A98-9851-C1A68F54BE91}">
      <dsp:nvSpPr>
        <dsp:cNvPr id="0" name=""/>
        <dsp:cNvSpPr/>
      </dsp:nvSpPr>
      <dsp:spPr>
        <a:xfrm rot="5400000">
          <a:off x="1317712" y="1517411"/>
          <a:ext cx="619140" cy="70486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CDFF76-5565-499B-9A83-D4B129B54D12}">
      <dsp:nvSpPr>
        <dsp:cNvPr id="0" name=""/>
        <dsp:cNvSpPr/>
      </dsp:nvSpPr>
      <dsp:spPr>
        <a:xfrm>
          <a:off x="1153677" y="831082"/>
          <a:ext cx="1042267" cy="7295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Create a logistic regression object and calculate the accuracy</a:t>
          </a:r>
        </a:p>
      </dsp:txBody>
      <dsp:txXfrm>
        <a:off x="1189297" y="866702"/>
        <a:ext cx="971027" cy="658313"/>
      </dsp:txXfrm>
    </dsp:sp>
    <dsp:sp modelId="{4462742F-A21D-418A-AC9B-1AF3C36BD86B}">
      <dsp:nvSpPr>
        <dsp:cNvPr id="0" name=""/>
        <dsp:cNvSpPr/>
      </dsp:nvSpPr>
      <dsp:spPr>
        <a:xfrm>
          <a:off x="2195945" y="900661"/>
          <a:ext cx="758046" cy="5896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55BA91-E9A6-48C8-964C-FC479B46B5A1}">
      <dsp:nvSpPr>
        <dsp:cNvPr id="0" name=""/>
        <dsp:cNvSpPr/>
      </dsp:nvSpPr>
      <dsp:spPr>
        <a:xfrm rot="5400000">
          <a:off x="2181863" y="2336941"/>
          <a:ext cx="619140" cy="70486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67B588-5EB3-4400-A8D4-806248548F7E}">
      <dsp:nvSpPr>
        <dsp:cNvPr id="0" name=""/>
        <dsp:cNvSpPr/>
      </dsp:nvSpPr>
      <dsp:spPr>
        <a:xfrm>
          <a:off x="2017828" y="1650611"/>
          <a:ext cx="1042267" cy="7295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Create a support vector machine object and calculate the accuracy</a:t>
          </a:r>
        </a:p>
      </dsp:txBody>
      <dsp:txXfrm>
        <a:off x="2053448" y="1686231"/>
        <a:ext cx="971027" cy="658313"/>
      </dsp:txXfrm>
    </dsp:sp>
    <dsp:sp modelId="{2D6484D2-1010-44C1-80AB-DD979EB6D0D1}">
      <dsp:nvSpPr>
        <dsp:cNvPr id="0" name=""/>
        <dsp:cNvSpPr/>
      </dsp:nvSpPr>
      <dsp:spPr>
        <a:xfrm>
          <a:off x="3060096" y="1720191"/>
          <a:ext cx="758046" cy="5896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044AA9-FD8F-4CC6-AC34-517531D7F8A5}">
      <dsp:nvSpPr>
        <dsp:cNvPr id="0" name=""/>
        <dsp:cNvSpPr/>
      </dsp:nvSpPr>
      <dsp:spPr>
        <a:xfrm rot="5400000">
          <a:off x="3046014" y="3156470"/>
          <a:ext cx="619140" cy="70486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48E4B0-5B34-4C58-A70E-FCEE8B356A16}">
      <dsp:nvSpPr>
        <dsp:cNvPr id="0" name=""/>
        <dsp:cNvSpPr/>
      </dsp:nvSpPr>
      <dsp:spPr>
        <a:xfrm>
          <a:off x="2881979" y="2470141"/>
          <a:ext cx="1042267" cy="7295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Create a decision tree classifier object and calculate the accuracy</a:t>
          </a:r>
        </a:p>
      </dsp:txBody>
      <dsp:txXfrm>
        <a:off x="2917599" y="2505761"/>
        <a:ext cx="971027" cy="658313"/>
      </dsp:txXfrm>
    </dsp:sp>
    <dsp:sp modelId="{6178A744-42AF-4FB3-9952-CED4CAEA9D8C}">
      <dsp:nvSpPr>
        <dsp:cNvPr id="0" name=""/>
        <dsp:cNvSpPr/>
      </dsp:nvSpPr>
      <dsp:spPr>
        <a:xfrm>
          <a:off x="3924247" y="2539721"/>
          <a:ext cx="758046" cy="5896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FE1999-B27F-4B04-B5D7-5362DA35CF1E}">
      <dsp:nvSpPr>
        <dsp:cNvPr id="0" name=""/>
        <dsp:cNvSpPr/>
      </dsp:nvSpPr>
      <dsp:spPr>
        <a:xfrm rot="5400000">
          <a:off x="3910164" y="3976000"/>
          <a:ext cx="619140" cy="70486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0BF634-6746-42AD-BC2B-B58178E28AD1}">
      <dsp:nvSpPr>
        <dsp:cNvPr id="0" name=""/>
        <dsp:cNvSpPr/>
      </dsp:nvSpPr>
      <dsp:spPr>
        <a:xfrm>
          <a:off x="3746130" y="3289671"/>
          <a:ext cx="1042267" cy="7295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Create a k nearest </a:t>
          </a:r>
          <a:r>
            <a:rPr lang="en-GB" sz="800" kern="1200" dirty="0" err="1"/>
            <a:t>neighbors</a:t>
          </a:r>
          <a:r>
            <a:rPr lang="en-GB" sz="800" kern="1200" dirty="0"/>
            <a:t> object and calculate the accuracy</a:t>
          </a:r>
        </a:p>
      </dsp:txBody>
      <dsp:txXfrm>
        <a:off x="3781750" y="3325291"/>
        <a:ext cx="971027" cy="658313"/>
      </dsp:txXfrm>
    </dsp:sp>
    <dsp:sp modelId="{128193C9-CF98-4478-8241-656B54C33C6F}">
      <dsp:nvSpPr>
        <dsp:cNvPr id="0" name=""/>
        <dsp:cNvSpPr/>
      </dsp:nvSpPr>
      <dsp:spPr>
        <a:xfrm>
          <a:off x="4788398" y="3359250"/>
          <a:ext cx="758046" cy="5896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BBF2B-FB79-4290-8F5E-85256C5242B9}">
      <dsp:nvSpPr>
        <dsp:cNvPr id="0" name=""/>
        <dsp:cNvSpPr/>
      </dsp:nvSpPr>
      <dsp:spPr>
        <a:xfrm>
          <a:off x="4610281" y="4109200"/>
          <a:ext cx="1042267" cy="72955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Find the best performing method</a:t>
          </a:r>
        </a:p>
      </dsp:txBody>
      <dsp:txXfrm>
        <a:off x="4645901" y="4144820"/>
        <a:ext cx="971027" cy="6583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jaydeep-j/SpaceX_Capstone_Project/blob/master/jupyter-labs-spacex-data-collection-api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ydeep-j/SpaceX_Capstone_Project/blob/master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hyperlink" Target="https://github.com/jaydeep-j/SpaceX_Capstone_Project/blob/master/jupyter-labs-spacex-data-collection-api.ipynb" TargetMode="External"/><Relationship Id="rId7" Type="http://schemas.openxmlformats.org/officeDocument/2006/relationships/diagramColors" Target="../diagrams/colors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hyperlink" Target="https://github.com/jaydeep-j/SpaceX_Capstone_Project/blob/master/jupyter-labs-spacex-data-collection-api.ipynb" TargetMode="External"/><Relationship Id="rId7" Type="http://schemas.openxmlformats.org/officeDocument/2006/relationships/diagramColors" Target="../diagrams/colors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hyperlink" Target="https://github.com/jaydeep-j/SpaceX_Capstone_Project/blob/master/jupyter-labs-spacex-data-collection-api.ipynb" TargetMode="External"/><Relationship Id="rId7" Type="http://schemas.openxmlformats.org/officeDocument/2006/relationships/diagramColors" Target="../diagrams/colors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aydeep-j/SpaceX_Capstone_Project/blob/master/jupyter-labs-spacex-data-collection-api.ipynb" TargetMode="Externa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s://github.com/jaydeep-j/SpaceX_Capstone_Project/blob/master/jupyter-labs-spacex-data-collection-api.ipynb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Jaydeep Jitendra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26/10/2021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372260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https://github.com/jaydeep-j/SpaceX_Capstone_Project/blob/master/labs-jupyter-spacex-Data%20wrangling.ipynb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5865FD8-1C13-4DB1-B5DF-32C650FBDE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1573781"/>
              </p:ext>
            </p:extLst>
          </p:nvPr>
        </p:nvGraphicFramePr>
        <p:xfrm>
          <a:off x="5614218" y="1514168"/>
          <a:ext cx="5338917" cy="46241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Plotted below charts to understand the data.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Payload variables, how it would affect the launch outcome.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Launch Site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Launch Site</a:t>
            </a:r>
            <a:endParaRPr lang="en-GB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GB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vs Orbit type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Orbit type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Orbit type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https://github.com/jaydeep-j/SpaceX_Capstone_Project/blob/master/jupyter-labs-eda-dataviz.ipynb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09" y="1806575"/>
            <a:ext cx="3782325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https://github.com/jaydeep-j/SpaceX_Capstone_Project/blob/master/jupyter-labs-eda-sql-coursera.ipynb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F414326-F574-44C8-BEA1-56E390CFDB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5505380"/>
              </p:ext>
            </p:extLst>
          </p:nvPr>
        </p:nvGraphicFramePr>
        <p:xfrm>
          <a:off x="3477229" y="1297858"/>
          <a:ext cx="7808382" cy="48600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5729748" cy="379815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launch success rate may depend on many factors such as payload mass, orbit type, and so on. It may also depend on the location and proximities of a launch site, i.e., the initial position of rocket trajectories. Finding an optimal location for building a launch site certainly involves many factors.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https://github.com/jaydeep-j/SpaceX_Capstone_Project/blob/master/lab_jupyter_launch_site_location%20with%20Folium.ipynb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122AC76-4E5A-4F4F-BF3F-69346C23E4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438446"/>
              </p:ext>
            </p:extLst>
          </p:nvPr>
        </p:nvGraphicFramePr>
        <p:xfrm>
          <a:off x="6567948" y="1278194"/>
          <a:ext cx="4785852" cy="48601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844209" cy="397540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the data for training and testing, and performed regression analysis methods such as SVM, Classification trees and Logistic Regression to find the best hyperparameters and accuracy of the model.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https://github.com/jaydeep-j/SpaceX_Capstone_Project/blob/master/SpaceX%20Machine%20Learning%20Predictive%20Analysis.ipynb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918E82F-70DB-43C2-81EA-AED05A2F39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2198635"/>
              </p:ext>
            </p:extLst>
          </p:nvPr>
        </p:nvGraphicFramePr>
        <p:xfrm>
          <a:off x="5515896" y="1288026"/>
          <a:ext cx="5942076" cy="48503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85681" y="1508351"/>
            <a:ext cx="10420638" cy="245034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Explanation: The more amount of flights at a launch site the greater the success rate at a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7BD2D6-306A-43D0-9772-A7271CFC0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73" y="3963194"/>
            <a:ext cx="10420638" cy="205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397254"/>
            <a:ext cx="10687961" cy="249632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greater the payload mass for Launch Site CCAFS SLC 40 the higher the success rate for the Rocket. There is not quite a clear pattern to be found using this visualization to make a decision if the Launch Site is dependant on Pay Load Mass for a success launch.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B69A76-D80E-4CB6-A47C-CCBEC8DE4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19" y="3875731"/>
            <a:ext cx="10687961" cy="214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15845"/>
            <a:ext cx="6648450" cy="460972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GEO,HEO,SSO,ES-L1 has the best Success Rate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801578-9C1A-497E-A7D4-C5EC9C392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461" y="2350031"/>
            <a:ext cx="386715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347019"/>
            <a:ext cx="10651978" cy="253834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 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should see that in the LEO orbit the Success appears related to the number of flights; on the other hand, there seems to be no relationship between flight number when in GTO orbit.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2EEE3B-FFAB-44ED-BBF0-7855BE09C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3885365"/>
            <a:ext cx="10651978" cy="2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337187"/>
            <a:ext cx="10515600" cy="254655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should observe that Heavy payloads have a negative influence on GTO orbits and positive on GTO and Polar LEO (ISS) orbits.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8509C2-1A13-404B-AAD1-F6D79C374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3883742"/>
            <a:ext cx="10678644" cy="214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425677"/>
            <a:ext cx="6378041" cy="459989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Explanations : It can be observed that the success rate kept increasing since 2013 to 2020.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D7959F-325C-420D-A76D-98E9ED789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7131" y="2430104"/>
            <a:ext cx="409575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06013"/>
            <a:ext cx="9745589" cy="47709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Names of the unique launch sites: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Cape Canaveral Space Launch Complex 40 VAFB SLC 4E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GB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Vandenberg Air Force Base Space Launch Complex 4E (SLC-4E)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GB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Kennedy Space </a:t>
            </a:r>
            <a:r>
              <a:rPr lang="en-GB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Center</a:t>
            </a:r>
            <a:r>
              <a:rPr lang="en-GB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 Complex 39A KSC LC 39A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 explanation: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word DISTINCT in the query means that it will only show Unique values in the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from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tblSpaceX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132712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`CCA`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0B7A4CA-6F9E-428E-9068-796E2AEAEB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234415"/>
              </p:ext>
            </p:extLst>
          </p:nvPr>
        </p:nvGraphicFramePr>
        <p:xfrm>
          <a:off x="770010" y="2458065"/>
          <a:ext cx="10515600" cy="3560771"/>
        </p:xfrm>
        <a:graphic>
          <a:graphicData uri="http://schemas.openxmlformats.org/drawingml/2006/table">
            <a:tbl>
              <a:tblPr/>
              <a:tblGrid>
                <a:gridCol w="1051560">
                  <a:extLst>
                    <a:ext uri="{9D8B030D-6E8A-4147-A177-3AD203B41FA5}">
                      <a16:colId xmlns:a16="http://schemas.microsoft.com/office/drawing/2014/main" val="3987472462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95927267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734285052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826967033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46353869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827213431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614748591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308111587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83325080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588135947"/>
                    </a:ext>
                  </a:extLst>
                </a:gridCol>
              </a:tblGrid>
              <a:tr h="456509">
                <a:tc>
                  <a:txBody>
                    <a:bodyPr/>
                    <a:lstStyle/>
                    <a:p>
                      <a:r>
                        <a:rPr lang="en-GB" sz="1100" dirty="0"/>
                        <a:t>DATE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time__utc_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booster_version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launch_site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payload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payload_mass__kg_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orbit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customer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mission_outcome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landing__outcome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7723261"/>
                  </a:ext>
                </a:extLst>
              </a:tr>
              <a:tr h="730414">
                <a:tc>
                  <a:txBody>
                    <a:bodyPr/>
                    <a:lstStyle/>
                    <a:p>
                      <a:r>
                        <a:rPr lang="en-GB" sz="1100"/>
                        <a:t>2010-06-04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18:45:00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F9 v1.0 B0003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CCAFS LC-40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Dragon Spacecraft Qualification Unit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LEO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SpaceX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Success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Failure (parachute)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6852983"/>
                  </a:ext>
                </a:extLst>
              </a:tr>
              <a:tr h="1278225">
                <a:tc>
                  <a:txBody>
                    <a:bodyPr/>
                    <a:lstStyle/>
                    <a:p>
                      <a:r>
                        <a:rPr lang="en-GB" sz="1100"/>
                        <a:t>2010-12-08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15:43:00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F9 v1.0 B0004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CCAFS LC-40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Dragon demo flight C1, two CubeSats, barrel of Brouere cheese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LEO (ISS)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NASA (COTS) NRO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Success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Failure (parachute)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470371"/>
                  </a:ext>
                </a:extLst>
              </a:tr>
              <a:tr h="456509">
                <a:tc>
                  <a:txBody>
                    <a:bodyPr/>
                    <a:lstStyle/>
                    <a:p>
                      <a:r>
                        <a:rPr lang="en-GB" sz="1100"/>
                        <a:t>2012-05-22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07:44:00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F9 v1.0 B0005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CCAFS LC-40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Dragon demo flight C2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525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LEO (ISS)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NASA (COTS)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Success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No attempt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3215724"/>
                  </a:ext>
                </a:extLst>
              </a:tr>
              <a:tr h="319557">
                <a:tc>
                  <a:txBody>
                    <a:bodyPr/>
                    <a:lstStyle/>
                    <a:p>
                      <a:r>
                        <a:rPr lang="en-GB" sz="1100"/>
                        <a:t>2012-10-08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00:35:00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F9 v1.0 B0006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CCAFS LC-40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SpaceX CRS-1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500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LEO (ISS)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NASA (CRS)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Success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No attempt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6831374"/>
                  </a:ext>
                </a:extLst>
              </a:tr>
              <a:tr h="319557">
                <a:tc>
                  <a:txBody>
                    <a:bodyPr/>
                    <a:lstStyle/>
                    <a:p>
                      <a:r>
                        <a:rPr lang="en-GB" sz="1100"/>
                        <a:t>2013-03-01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15:10:00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F9 v1.0 B0007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CCAFS LC-40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SpaceX CRS-2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677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LEO (ISS)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NASA (CRS)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/>
                        <a:t>Success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No attempt</a:t>
                      </a:r>
                    </a:p>
                  </a:txBody>
                  <a:tcPr marL="55786" marR="55786" marT="27893" marB="2789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31448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133053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 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function SUM  summates the total in the column PAYLOAD_MASS_KG_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The WHERE clause filters the dataset to only perform calculations on Customer NASA (CRS)</a:t>
            </a:r>
            <a:endParaRPr lang="en-GB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709C9A1-4D79-4287-B8DC-33A05DB413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339064"/>
              </p:ext>
            </p:extLst>
          </p:nvPr>
        </p:nvGraphicFramePr>
        <p:xfrm>
          <a:off x="838200" y="3635533"/>
          <a:ext cx="2327787" cy="808648"/>
        </p:xfrm>
        <a:graphic>
          <a:graphicData uri="http://schemas.openxmlformats.org/drawingml/2006/table">
            <a:tbl>
              <a:tblPr/>
              <a:tblGrid>
                <a:gridCol w="2327787">
                  <a:extLst>
                    <a:ext uri="{9D8B030D-6E8A-4147-A177-3AD203B41FA5}">
                      <a16:colId xmlns:a16="http://schemas.microsoft.com/office/drawing/2014/main" val="2126255726"/>
                    </a:ext>
                  </a:extLst>
                </a:gridCol>
              </a:tblGrid>
              <a:tr h="404324">
                <a:tc>
                  <a:txBody>
                    <a:bodyPr/>
                    <a:lstStyle/>
                    <a:p>
                      <a:r>
                        <a:rPr lang="en-GB" dirty="0" err="1"/>
                        <a:t>total_payload_mass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7328330"/>
                  </a:ext>
                </a:extLst>
              </a:tr>
              <a:tr h="404324">
                <a:tc>
                  <a:txBody>
                    <a:bodyPr/>
                    <a:lstStyle/>
                    <a:p>
                      <a:r>
                        <a:rPr lang="en-GB" dirty="0"/>
                        <a:t>45596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9318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 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function AVG works out the average in the column PAYLOAD_MASS_KG_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FD16A81-082C-400C-A586-1803C68E5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053013"/>
              </p:ext>
            </p:extLst>
          </p:nvPr>
        </p:nvGraphicFramePr>
        <p:xfrm>
          <a:off x="838200" y="3635534"/>
          <a:ext cx="2485103" cy="731520"/>
        </p:xfrm>
        <a:graphic>
          <a:graphicData uri="http://schemas.openxmlformats.org/drawingml/2006/table">
            <a:tbl>
              <a:tblPr/>
              <a:tblGrid>
                <a:gridCol w="2485103">
                  <a:extLst>
                    <a:ext uri="{9D8B030D-6E8A-4147-A177-3AD203B41FA5}">
                      <a16:colId xmlns:a16="http://schemas.microsoft.com/office/drawing/2014/main" val="29693850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dirty="0" err="1"/>
                        <a:t>average_payload_mass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87875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2928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8536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 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function MIN works out the minimum date in the column Date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EA371F7-7067-44AC-B93E-304CF5218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5666537"/>
              </p:ext>
            </p:extLst>
          </p:nvPr>
        </p:nvGraphicFramePr>
        <p:xfrm>
          <a:off x="838200" y="3635534"/>
          <a:ext cx="2485103" cy="731520"/>
        </p:xfrm>
        <a:graphic>
          <a:graphicData uri="http://schemas.openxmlformats.org/drawingml/2006/table">
            <a:tbl>
              <a:tblPr/>
              <a:tblGrid>
                <a:gridCol w="2485103">
                  <a:extLst>
                    <a:ext uri="{9D8B030D-6E8A-4147-A177-3AD203B41FA5}">
                      <a16:colId xmlns:a16="http://schemas.microsoft.com/office/drawing/2014/main" val="41484223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dirty="0" err="1"/>
                        <a:t>first_succesful_landing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7534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2015-12-22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3487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 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Selecting only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WHERE clause filters the dataset to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Success (drone ship) The AND clause specifies additional filter conditions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Payload_MASS_KG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&gt; 4000 AND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Payload_MASS_KG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&lt;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7EFE862-806E-4D8F-8628-1D9C2CC064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279801"/>
              </p:ext>
            </p:extLst>
          </p:nvPr>
        </p:nvGraphicFramePr>
        <p:xfrm>
          <a:off x="770011" y="4196773"/>
          <a:ext cx="2002686" cy="1828800"/>
        </p:xfrm>
        <a:graphic>
          <a:graphicData uri="http://schemas.openxmlformats.org/drawingml/2006/table">
            <a:tbl>
              <a:tblPr/>
              <a:tblGrid>
                <a:gridCol w="2002686">
                  <a:extLst>
                    <a:ext uri="{9D8B030D-6E8A-4147-A177-3AD203B41FA5}">
                      <a16:colId xmlns:a16="http://schemas.microsoft.com/office/drawing/2014/main" val="20296695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dirty="0" err="1"/>
                        <a:t>booster_version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982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F9 FT B1022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03372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F9 FT B1026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58521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F9 FT B1021.2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69445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F9 FT B1031.2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0986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06013"/>
            <a:ext cx="10240039" cy="4619559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data visualization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SQL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an interactive map with Folium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 Dashboard with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Exploratary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 analysis results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F92345B-B2FB-474A-B137-CF104269E9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1713036"/>
              </p:ext>
            </p:extLst>
          </p:nvPr>
        </p:nvGraphicFramePr>
        <p:xfrm>
          <a:off x="770010" y="4288213"/>
          <a:ext cx="4707194" cy="1737360"/>
        </p:xfrm>
        <a:graphic>
          <a:graphicData uri="http://schemas.openxmlformats.org/drawingml/2006/table">
            <a:tbl>
              <a:tblPr/>
              <a:tblGrid>
                <a:gridCol w="2353597">
                  <a:extLst>
                    <a:ext uri="{9D8B030D-6E8A-4147-A177-3AD203B41FA5}">
                      <a16:colId xmlns:a16="http://schemas.microsoft.com/office/drawing/2014/main" val="4230625767"/>
                    </a:ext>
                  </a:extLst>
                </a:gridCol>
                <a:gridCol w="2353597">
                  <a:extLst>
                    <a:ext uri="{9D8B030D-6E8A-4147-A177-3AD203B41FA5}">
                      <a16:colId xmlns:a16="http://schemas.microsoft.com/office/drawing/2014/main" val="8036487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dirty="0" err="1"/>
                        <a:t>mission_outcome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93652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Failure (in flight)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38150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Success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63345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Success (payload status unclear)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2785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7001308" cy="419994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 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word DISTINCT in the query means that it will only show Unique values in the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from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tblSpaceX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GROUP BY puts the list in order set to a certain </a:t>
            </a:r>
            <a:r>
              <a:rPr lang="en-GB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condition.DESC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means it’s arranging the dataset into descending order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13C316A-9A44-422E-B13B-F898E9121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751770"/>
              </p:ext>
            </p:extLst>
          </p:nvPr>
        </p:nvGraphicFramePr>
        <p:xfrm>
          <a:off x="7943678" y="1505126"/>
          <a:ext cx="3514294" cy="4257760"/>
        </p:xfrm>
        <a:graphic>
          <a:graphicData uri="http://schemas.openxmlformats.org/drawingml/2006/table">
            <a:tbl>
              <a:tblPr/>
              <a:tblGrid>
                <a:gridCol w="1757147">
                  <a:extLst>
                    <a:ext uri="{9D8B030D-6E8A-4147-A177-3AD203B41FA5}">
                      <a16:colId xmlns:a16="http://schemas.microsoft.com/office/drawing/2014/main" val="1278177479"/>
                    </a:ext>
                  </a:extLst>
                </a:gridCol>
                <a:gridCol w="1757147">
                  <a:extLst>
                    <a:ext uri="{9D8B030D-6E8A-4147-A177-3AD203B41FA5}">
                      <a16:colId xmlns:a16="http://schemas.microsoft.com/office/drawing/2014/main" val="4095918915"/>
                    </a:ext>
                  </a:extLst>
                </a:gridCol>
              </a:tblGrid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booster_version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payload_mass__kg_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0902445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 dirty="0"/>
                        <a:t>F9 B5 B1048.4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7836317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B1048.5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90321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B1049.4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011226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B1049.5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5340114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B1049.7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9854025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B1051.3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1051089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B1051.4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7154675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B1051.6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0085442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B1056.4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436374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B1058.3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287337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B1060.2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0383907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 dirty="0"/>
                        <a:t>F9 B5 B1060.3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15600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9644702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B1049.6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15440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9448529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B1059.3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/>
                        <a:t>15410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7532646"/>
                  </a:ext>
                </a:extLst>
              </a:tr>
              <a:tr h="199247">
                <a:tc>
                  <a:txBody>
                    <a:bodyPr/>
                    <a:lstStyle/>
                    <a:p>
                      <a:r>
                        <a:rPr lang="en-GB" sz="1300"/>
                        <a:t>F9 B5 B1051.5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300" dirty="0"/>
                        <a:t>14932</a:t>
                      </a:r>
                    </a:p>
                  </a:txBody>
                  <a:tcPr marL="67990" marR="67990" marT="33995" marB="3399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5118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220560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D4F5AA1-E40E-4866-BB14-89E9F6393E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111331"/>
              </p:ext>
            </p:extLst>
          </p:nvPr>
        </p:nvGraphicFramePr>
        <p:xfrm>
          <a:off x="770011" y="4939657"/>
          <a:ext cx="10515600" cy="1097280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241545301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2677450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59513270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7775114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dirty="0"/>
                        <a:t>MONTH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landing__outcome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booster_version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launch_site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204971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Failure (drone ship)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F9 v1.1 B1012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CCAFS LC-40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45396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Failure (drone ship)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F9 v1.1 B1015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CCAFS LC-40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34001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242191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Explanation : </a:t>
            </a: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Function COUNT counts records in column WHERE filters data LIKE  (wildcard), AND (conditions), AND (conditions)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0BC326E-14CA-45AD-80F8-C91800FCAE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278630"/>
              </p:ext>
            </p:extLst>
          </p:nvPr>
        </p:nvGraphicFramePr>
        <p:xfrm>
          <a:off x="734028" y="4985461"/>
          <a:ext cx="4280424" cy="1097280"/>
        </p:xfrm>
        <a:graphic>
          <a:graphicData uri="http://schemas.openxmlformats.org/drawingml/2006/table">
            <a:tbl>
              <a:tblPr/>
              <a:tblGrid>
                <a:gridCol w="2985786">
                  <a:extLst>
                    <a:ext uri="{9D8B030D-6E8A-4147-A177-3AD203B41FA5}">
                      <a16:colId xmlns:a16="http://schemas.microsoft.com/office/drawing/2014/main" val="2530000789"/>
                    </a:ext>
                  </a:extLst>
                </a:gridCol>
                <a:gridCol w="1294638">
                  <a:extLst>
                    <a:ext uri="{9D8B030D-6E8A-4147-A177-3AD203B41FA5}">
                      <a16:colId xmlns:a16="http://schemas.microsoft.com/office/drawing/2014/main" val="28850450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dirty="0" err="1"/>
                        <a:t>landing__outcome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09823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Success (ground pad)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40218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/>
                        <a:t>Success (drone ship)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9196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719483"/>
            <a:ext cx="9745589" cy="145747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see that the SpaceX launch sites are in the United States of America coasts. Florida and California.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Sites on 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243009-40A7-4619-A08C-73B3DC22A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045" y="1344887"/>
            <a:ext cx="6111517" cy="337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689987"/>
            <a:ext cx="9745589" cy="148697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Green Marker shows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successfulll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launches and Red marker shows failures.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GB" dirty="0">
                <a:solidFill>
                  <a:srgbClr val="0B49CB"/>
                </a:solidFill>
                <a:latin typeface="Abadi"/>
              </a:rPr>
              <a:t>Success/failed launches for each site on the map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78BDEC-F932-461B-94B6-AEE2941C3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00" y="1403093"/>
            <a:ext cx="5542300" cy="30904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57E45B-9DDF-4F6C-8ADE-E298F8E569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952" y="1403093"/>
            <a:ext cx="5630608" cy="309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127176"/>
            <a:ext cx="8597827" cy="109921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see that the launch site is 1.26KM away from the coastline.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from the Coastline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11F616-5416-4B24-87FA-E54A7365C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181" y="1369497"/>
            <a:ext cx="6748866" cy="375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407741"/>
            <a:ext cx="9745589" cy="76922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see that KSC LC-39A had the most successful launches from all the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GB" dirty="0">
                <a:solidFill>
                  <a:srgbClr val="0B49CB"/>
                </a:solidFill>
                <a:latin typeface="Abadi"/>
              </a:rPr>
              <a:t>Pie chart showing the success percentage achieved by each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79D6FC-C201-4AAE-93DE-4A57089BF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425" y="1417841"/>
            <a:ext cx="6153150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82994"/>
            <a:ext cx="10499275" cy="4060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 we will try to predict if Falcon 9 first stage will land successfully or not by using previous data and different regression analysis.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will discuss through the problem and how to find solutions:</a:t>
            </a:r>
          </a:p>
          <a:p>
            <a:pPr marL="457200" indent="-457200"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to predict if the rocket will land successfully</a:t>
            </a:r>
          </a:p>
          <a:p>
            <a:pPr marL="457200" indent="-457200"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successful landing what efforts SpaceX will have to make to achieve best results.</a:t>
            </a:r>
          </a:p>
          <a:p>
            <a:pPr marL="457200" indent="-457200"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different parameters such as rocket parameters, location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etc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can impact  on determining the success rate of a successful landing.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5627913"/>
            <a:ext cx="10551583" cy="54904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KSC LC-39A achieved a 76.9% success rate while getting a 23.1% failure rate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GB" dirty="0">
                <a:solidFill>
                  <a:srgbClr val="0B49CB"/>
                </a:solidFill>
                <a:latin typeface="Abadi"/>
              </a:rPr>
              <a:t>Pie chart for the launch site with highest launch success ratio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195FDD-D265-49F8-82C2-CCAB0C4D4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362" y="1543050"/>
            <a:ext cx="6391275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279923"/>
            <a:ext cx="10414662" cy="89704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the success rates for low weighted payloads is higher than the heavy weighted payloads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GB" dirty="0">
                <a:solidFill>
                  <a:srgbClr val="0B49CB"/>
                </a:solidFill>
                <a:latin typeface="Abadi"/>
              </a:rPr>
              <a:t>Payload vs. Launch Outcome scatter plot for all sites, with different payload selected in the range slider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1D84CC-E0AF-432F-B08F-146643E94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12" y="1652127"/>
            <a:ext cx="10772775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4748981"/>
            <a:ext cx="10586248" cy="11447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classifier has the best accuracy.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46D09663-49E9-47C1-9690-D737119D82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902725"/>
              </p:ext>
            </p:extLst>
          </p:nvPr>
        </p:nvGraphicFramePr>
        <p:xfrm>
          <a:off x="1855020" y="1358763"/>
          <a:ext cx="8832645" cy="31640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BE2FF2-2EDB-4F1F-82E5-0ACFBC3B6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3595" y="3597492"/>
            <a:ext cx="36004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232286" cy="415051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1600" dirty="0">
                <a:effectLst/>
                <a:latin typeface="Arial" panose="020B0604020202020204" pitchFamily="34" charset="0"/>
              </a:rPr>
              <a:t>The Tree Classifier Algorithm is the best for Machine Learning for this dataset.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1600" dirty="0">
                <a:effectLst/>
                <a:latin typeface="Arial" panose="020B0604020202020204" pitchFamily="34" charset="0"/>
              </a:rPr>
              <a:t>Low weighted payloads perform better than the heavier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1600" dirty="0">
                <a:effectLst/>
                <a:latin typeface="Arial" panose="020B0604020202020204" pitchFamily="34" charset="0"/>
              </a:rPr>
              <a:t>The success rates for SpaceX launches is directly proportional time in years they will eventually perfect the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1600" dirty="0">
                <a:effectLst/>
                <a:latin typeface="Arial" panose="020B0604020202020204" pitchFamily="34" charset="0"/>
              </a:rPr>
              <a:t>We can see that KSC LC-39A had the most successful launches from all the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1600" dirty="0">
                <a:effectLst/>
                <a:latin typeface="Arial" panose="020B0604020202020204" pitchFamily="34" charset="0"/>
              </a:rPr>
              <a:t>Orbit GEO,HEO,SSO,ES-L1 has the best Success Rate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34028" y="1222981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400" dirty="0">
                <a:solidFill>
                  <a:schemeClr val="tx1"/>
                </a:solidFill>
                <a:latin typeface="Abadi"/>
              </a:rPr>
              <a:t>Data was collecting from past SpaceX missions. From below URL</a:t>
            </a:r>
          </a:p>
          <a:p>
            <a:pPr marL="457200" lvl="1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kumimoji="0" lang="en-US" altLang="en-US" sz="6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	https://api.spacexdata.com/v4/launches/past</a:t>
            </a: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400" dirty="0">
                <a:solidFill>
                  <a:schemeClr val="tx1"/>
                </a:solidFill>
                <a:latin typeface="Abadi"/>
              </a:rPr>
              <a:t>Web scrapping from Wikipedia</a:t>
            </a:r>
            <a:endParaRPr lang="en-US" sz="80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400" dirty="0">
                <a:solidFill>
                  <a:schemeClr val="tx1"/>
                </a:solidFill>
                <a:latin typeface="Abadi"/>
              </a:rPr>
              <a:t>Calculated the number of launches on each site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400" dirty="0">
                <a:solidFill>
                  <a:schemeClr val="tx1"/>
                </a:solidFill>
                <a:latin typeface="Abadi"/>
              </a:rPr>
              <a:t>Calculated number and occurrences of each orbit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6400" dirty="0">
                <a:solidFill>
                  <a:schemeClr val="tx1"/>
                </a:solidFill>
                <a:latin typeface="Abadi"/>
              </a:rPr>
              <a:t>Calculated the number and occurrence of mission outcome per orbit type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GB" sz="6400" dirty="0">
                <a:solidFill>
                  <a:schemeClr val="tx1"/>
                </a:solidFill>
                <a:latin typeface="Abadi"/>
              </a:rPr>
              <a:t>Created a landing outcome label from Outcome column</a:t>
            </a:r>
            <a:endParaRPr lang="en-US" sz="64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7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E906C8A-A5DF-4505-AC59-A2518D4C22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were collected from previous SpaceX mission and Wikipedia pages and below processes were obtained to clean the data.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D7C3FFD-9DA0-4C2D-8D23-7B20197C5A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5342986"/>
              </p:ext>
            </p:extLst>
          </p:nvPr>
        </p:nvGraphicFramePr>
        <p:xfrm>
          <a:off x="2231922" y="2841523"/>
          <a:ext cx="7928077" cy="32968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510F1F67-24AF-4931-86FA-A67BD7017E07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50961931"/>
              </p:ext>
            </p:extLst>
          </p:nvPr>
        </p:nvGraphicFramePr>
        <p:xfrm>
          <a:off x="5910262" y="1792288"/>
          <a:ext cx="5461000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8"/>
              </a:rPr>
              <a:t>https://github.com/jaydeep-j/SpaceX_Capstone_Project/blob/master/jupyter-labs-spacex-data-collection-api.ipynb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https://github.com/jaydeep-j/SpaceX_Capstone_Project/blob/master/jupyter-labs-webscraping.ipynb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cs typeface="Calibri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804824BB-0F9D-4958-8E59-9178EE6E90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478231"/>
              </p:ext>
            </p:extLst>
          </p:nvPr>
        </p:nvGraphicFramePr>
        <p:xfrm>
          <a:off x="5910262" y="1792288"/>
          <a:ext cx="5461000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8779</TotalTime>
  <Words>2308</Words>
  <Application>Microsoft Office PowerPoint</Application>
  <PresentationFormat>Widescreen</PresentationFormat>
  <Paragraphs>356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Jaydeep Jitendra</cp:lastModifiedBy>
  <cp:revision>225</cp:revision>
  <dcterms:created xsi:type="dcterms:W3CDTF">2021-04-29T18:58:34Z</dcterms:created>
  <dcterms:modified xsi:type="dcterms:W3CDTF">2021-11-01T10:45:23Z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